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308" r:id="rId2"/>
    <p:sldId id="777" r:id="rId3"/>
    <p:sldId id="791" r:id="rId4"/>
    <p:sldId id="792" r:id="rId5"/>
    <p:sldId id="793" r:id="rId6"/>
    <p:sldId id="796" r:id="rId7"/>
    <p:sldId id="257" r:id="rId8"/>
    <p:sldId id="798" r:id="rId9"/>
    <p:sldId id="812" r:id="rId10"/>
    <p:sldId id="814" r:id="rId11"/>
    <p:sldId id="815" r:id="rId12"/>
  </p:sldIdLst>
  <p:sldSz cx="9906000" cy="6858000" type="A4"/>
  <p:notesSz cx="6794500" cy="9931400"/>
  <p:defaultTextStyle>
    <a:defPPr>
      <a:defRPr lang="en-US"/>
    </a:defPPr>
    <a:lvl1pPr algn="l" rtl="0" fontAlgn="base">
      <a:spcBef>
        <a:spcPct val="0"/>
      </a:spcBef>
      <a:spcAft>
        <a:spcPct val="0"/>
      </a:spcAft>
      <a:defRPr sz="1600" i="1" kern="1200">
        <a:solidFill>
          <a:schemeClr val="tx1"/>
        </a:solidFill>
        <a:latin typeface="Verdana" charset="0"/>
        <a:ea typeface="ＭＳ Ｐゴシック" charset="0"/>
        <a:cs typeface="ＭＳ Ｐゴシック" charset="0"/>
      </a:defRPr>
    </a:lvl1pPr>
    <a:lvl2pPr marL="457200" algn="l" rtl="0" fontAlgn="base">
      <a:spcBef>
        <a:spcPct val="0"/>
      </a:spcBef>
      <a:spcAft>
        <a:spcPct val="0"/>
      </a:spcAft>
      <a:defRPr sz="1600" i="1"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sz="1600" i="1"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sz="1600" i="1"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sz="1600" i="1" kern="1200">
        <a:solidFill>
          <a:schemeClr val="tx1"/>
        </a:solidFill>
        <a:latin typeface="Verdana" charset="0"/>
        <a:ea typeface="ＭＳ Ｐゴシック" charset="0"/>
        <a:cs typeface="ＭＳ Ｐゴシック" charset="0"/>
      </a:defRPr>
    </a:lvl5pPr>
    <a:lvl6pPr marL="2286000" algn="l" defTabSz="457200" rtl="0" eaLnBrk="1" latinLnBrk="0" hangingPunct="1">
      <a:defRPr sz="1600" i="1" kern="1200">
        <a:solidFill>
          <a:schemeClr val="tx1"/>
        </a:solidFill>
        <a:latin typeface="Verdana" charset="0"/>
        <a:ea typeface="ＭＳ Ｐゴシック" charset="0"/>
        <a:cs typeface="ＭＳ Ｐゴシック" charset="0"/>
      </a:defRPr>
    </a:lvl6pPr>
    <a:lvl7pPr marL="2743200" algn="l" defTabSz="457200" rtl="0" eaLnBrk="1" latinLnBrk="0" hangingPunct="1">
      <a:defRPr sz="1600" i="1" kern="1200">
        <a:solidFill>
          <a:schemeClr val="tx1"/>
        </a:solidFill>
        <a:latin typeface="Verdana" charset="0"/>
        <a:ea typeface="ＭＳ Ｐゴシック" charset="0"/>
        <a:cs typeface="ＭＳ Ｐゴシック" charset="0"/>
      </a:defRPr>
    </a:lvl7pPr>
    <a:lvl8pPr marL="3200400" algn="l" defTabSz="457200" rtl="0" eaLnBrk="1" latinLnBrk="0" hangingPunct="1">
      <a:defRPr sz="1600" i="1" kern="1200">
        <a:solidFill>
          <a:schemeClr val="tx1"/>
        </a:solidFill>
        <a:latin typeface="Verdana" charset="0"/>
        <a:ea typeface="ＭＳ Ｐゴシック" charset="0"/>
        <a:cs typeface="ＭＳ Ｐゴシック" charset="0"/>
      </a:defRPr>
    </a:lvl8pPr>
    <a:lvl9pPr marL="3657600" algn="l" defTabSz="457200" rtl="0" eaLnBrk="1" latinLnBrk="0" hangingPunct="1">
      <a:defRPr sz="1600" i="1"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648">
          <p15:clr>
            <a:srgbClr val="A4A3A4"/>
          </p15:clr>
        </p15:guide>
        <p15:guide id="2" pos="30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00"/>
    <a:srgbClr val="8AC9FF"/>
    <a:srgbClr val="D9D9D9"/>
    <a:srgbClr val="FFCF70"/>
    <a:srgbClr val="0000CC"/>
    <a:srgbClr val="FFFF99"/>
    <a:srgbClr val="00CCFF"/>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50000" autoAdjust="0"/>
  </p:normalViewPr>
  <p:slideViewPr>
    <p:cSldViewPr snapToGrid="0">
      <p:cViewPr varScale="1">
        <p:scale>
          <a:sx n="110" d="100"/>
          <a:sy n="110" d="100"/>
        </p:scale>
        <p:origin x="810" y="108"/>
      </p:cViewPr>
      <p:guideLst>
        <p:guide orient="horz" pos="648"/>
        <p:guide pos="30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6E02CB-D6C0-4070-9F99-D67A87376EF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AU"/>
        </a:p>
      </dgm:t>
    </dgm:pt>
    <dgm:pt modelId="{11A8F65B-F3B7-4716-9183-8AADB2EEF16C}">
      <dgm:prSet phldrT="[Text]" custT="1"/>
      <dgm:spPr/>
      <dgm:t>
        <a:bodyPr/>
        <a:lstStyle/>
        <a:p>
          <a:pPr algn="ctr"/>
          <a:r>
            <a:rPr lang="en-AU" sz="1000" b="1" dirty="0"/>
            <a:t>GI Launch; Orientation Day &amp; Mentor Training – Thursday 8</a:t>
          </a:r>
          <a:r>
            <a:rPr lang="en-AU" sz="1000" b="1" baseline="30000" dirty="0"/>
            <a:t>th</a:t>
          </a:r>
          <a:r>
            <a:rPr lang="en-AU" sz="1000" b="1" dirty="0"/>
            <a:t> August</a:t>
          </a:r>
        </a:p>
      </dgm:t>
    </dgm:pt>
    <dgm:pt modelId="{667E502E-C40E-40F7-8330-C832555744BE}" type="parTrans" cxnId="{5C68A0B3-4D38-4645-AE99-81C63A7C10E5}">
      <dgm:prSet/>
      <dgm:spPr/>
      <dgm:t>
        <a:bodyPr/>
        <a:lstStyle/>
        <a:p>
          <a:pPr algn="ctr"/>
          <a:endParaRPr lang="en-AU"/>
        </a:p>
      </dgm:t>
    </dgm:pt>
    <dgm:pt modelId="{FF3DE293-CABB-4A49-8192-2838298EF30E}" type="sibTrans" cxnId="{5C68A0B3-4D38-4645-AE99-81C63A7C10E5}">
      <dgm:prSet/>
      <dgm:spPr/>
      <dgm:t>
        <a:bodyPr/>
        <a:lstStyle/>
        <a:p>
          <a:pPr algn="ctr"/>
          <a:endParaRPr lang="en-AU"/>
        </a:p>
      </dgm:t>
    </dgm:pt>
    <dgm:pt modelId="{E523C0E2-D3B2-429A-84DD-CAA681403172}">
      <dgm:prSet phldrT="[Text]" custT="1"/>
      <dgm:spPr/>
      <dgm:t>
        <a:bodyPr/>
        <a:lstStyle/>
        <a:p>
          <a:pPr algn="ctr"/>
          <a:r>
            <a:rPr lang="en-AU" sz="1000" b="1" dirty="0"/>
            <a:t>Day 1 – Saturday 10</a:t>
          </a:r>
          <a:r>
            <a:rPr lang="en-AU" sz="1000" b="1" baseline="30000" dirty="0"/>
            <a:t>th</a:t>
          </a:r>
          <a:r>
            <a:rPr lang="en-AU" sz="1000" b="1" dirty="0"/>
            <a:t> August</a:t>
          </a:r>
        </a:p>
      </dgm:t>
    </dgm:pt>
    <dgm:pt modelId="{B4BFAA82-A016-43C6-BE6E-6EFB164D60BF}" type="parTrans" cxnId="{26727BB2-C865-4C18-B5B6-F37B60B21AFC}">
      <dgm:prSet/>
      <dgm:spPr/>
      <dgm:t>
        <a:bodyPr/>
        <a:lstStyle/>
        <a:p>
          <a:pPr algn="ctr"/>
          <a:endParaRPr lang="en-AU"/>
        </a:p>
      </dgm:t>
    </dgm:pt>
    <dgm:pt modelId="{2B9004D7-B3B3-4F0A-8435-51A482B965BE}" type="sibTrans" cxnId="{26727BB2-C865-4C18-B5B6-F37B60B21AFC}">
      <dgm:prSet/>
      <dgm:spPr/>
      <dgm:t>
        <a:bodyPr/>
        <a:lstStyle/>
        <a:p>
          <a:pPr algn="ctr"/>
          <a:endParaRPr lang="en-AU"/>
        </a:p>
      </dgm:t>
    </dgm:pt>
    <dgm:pt modelId="{4B3D6698-976B-498C-AE8E-8D1790958210}">
      <dgm:prSet phldrT="[Text]" custT="1"/>
      <dgm:spPr/>
      <dgm:t>
        <a:bodyPr/>
        <a:lstStyle/>
        <a:p>
          <a:pPr algn="ctr"/>
          <a:r>
            <a:rPr lang="en-AU" sz="900" dirty="0"/>
            <a:t> 2 week of market testing</a:t>
          </a:r>
        </a:p>
      </dgm:t>
    </dgm:pt>
    <dgm:pt modelId="{FF379A95-A288-452E-A40D-1BD95B7D331C}" type="parTrans" cxnId="{B7D205A7-A3B8-4388-9D53-4390B5C754D2}">
      <dgm:prSet/>
      <dgm:spPr/>
      <dgm:t>
        <a:bodyPr/>
        <a:lstStyle/>
        <a:p>
          <a:pPr algn="ctr"/>
          <a:endParaRPr lang="en-AU"/>
        </a:p>
      </dgm:t>
    </dgm:pt>
    <dgm:pt modelId="{B341AB91-37D7-4C28-98BC-8127B569F8BF}" type="sibTrans" cxnId="{B7D205A7-A3B8-4388-9D53-4390B5C754D2}">
      <dgm:prSet/>
      <dgm:spPr/>
      <dgm:t>
        <a:bodyPr/>
        <a:lstStyle/>
        <a:p>
          <a:pPr algn="ctr"/>
          <a:endParaRPr lang="en-AU"/>
        </a:p>
      </dgm:t>
    </dgm:pt>
    <dgm:pt modelId="{996C6BEC-FB3B-4A02-99A1-6F0C6C1CEF6E}">
      <dgm:prSet phldrT="[Text]" custT="1"/>
      <dgm:spPr/>
      <dgm:t>
        <a:bodyPr/>
        <a:lstStyle/>
        <a:p>
          <a:pPr algn="ctr"/>
          <a:r>
            <a:rPr lang="en-AU" sz="1000" b="1" dirty="0"/>
            <a:t>Day 2 – Saturday 24</a:t>
          </a:r>
          <a:r>
            <a:rPr lang="en-AU" sz="1000" b="1" baseline="30000" dirty="0"/>
            <a:t>th </a:t>
          </a:r>
          <a:r>
            <a:rPr lang="en-AU" sz="1000" b="1" dirty="0"/>
            <a:t>August</a:t>
          </a:r>
        </a:p>
      </dgm:t>
    </dgm:pt>
    <dgm:pt modelId="{A74E0B7B-01CD-4D2B-B577-A21A024E4810}" type="parTrans" cxnId="{D3A98588-C0E1-4C40-8D40-A9278E179F7F}">
      <dgm:prSet/>
      <dgm:spPr/>
      <dgm:t>
        <a:bodyPr/>
        <a:lstStyle/>
        <a:p>
          <a:pPr algn="ctr"/>
          <a:endParaRPr lang="en-AU"/>
        </a:p>
      </dgm:t>
    </dgm:pt>
    <dgm:pt modelId="{62FB4456-B554-4E7A-9446-369B05BA7F5B}" type="sibTrans" cxnId="{D3A98588-C0E1-4C40-8D40-A9278E179F7F}">
      <dgm:prSet/>
      <dgm:spPr/>
      <dgm:t>
        <a:bodyPr/>
        <a:lstStyle/>
        <a:p>
          <a:pPr algn="ctr"/>
          <a:endParaRPr lang="en-AU"/>
        </a:p>
      </dgm:t>
    </dgm:pt>
    <dgm:pt modelId="{CB0687C2-9372-4928-9347-EADE19F9689F}">
      <dgm:prSet phldrT="[Text]" custT="1"/>
      <dgm:spPr/>
      <dgm:t>
        <a:bodyPr/>
        <a:lstStyle/>
        <a:p>
          <a:pPr algn="ctr"/>
          <a:r>
            <a:rPr lang="en-AU" sz="900" dirty="0"/>
            <a:t> 2 weeks to work on strategy</a:t>
          </a:r>
        </a:p>
      </dgm:t>
    </dgm:pt>
    <dgm:pt modelId="{FEF31358-3CA9-49D7-BB9B-0740526C74A0}" type="parTrans" cxnId="{5F20CE9F-B6F8-414C-A5E6-128583E5D63E}">
      <dgm:prSet/>
      <dgm:spPr/>
      <dgm:t>
        <a:bodyPr/>
        <a:lstStyle/>
        <a:p>
          <a:pPr algn="ctr"/>
          <a:endParaRPr lang="en-AU"/>
        </a:p>
      </dgm:t>
    </dgm:pt>
    <dgm:pt modelId="{C123E8B6-D34A-47E2-9C55-19CAEB0A4379}" type="sibTrans" cxnId="{5F20CE9F-B6F8-414C-A5E6-128583E5D63E}">
      <dgm:prSet/>
      <dgm:spPr/>
      <dgm:t>
        <a:bodyPr/>
        <a:lstStyle/>
        <a:p>
          <a:pPr algn="ctr"/>
          <a:endParaRPr lang="en-AU"/>
        </a:p>
      </dgm:t>
    </dgm:pt>
    <dgm:pt modelId="{6655121F-DED0-41EE-B988-67E2CB490A6F}">
      <dgm:prSet phldrT="[Text]" custT="1"/>
      <dgm:spPr/>
      <dgm:t>
        <a:bodyPr/>
        <a:lstStyle/>
        <a:p>
          <a:pPr algn="ctr"/>
          <a:r>
            <a:rPr lang="en-AU" sz="900" dirty="0"/>
            <a:t>1 week of preparation for panel 1</a:t>
          </a:r>
        </a:p>
      </dgm:t>
    </dgm:pt>
    <dgm:pt modelId="{44B6DBCA-6BFE-469E-BE31-9AA55D0D62A6}" type="parTrans" cxnId="{772035D6-ECE1-4C2B-9B5A-DDA6DC107EE1}">
      <dgm:prSet/>
      <dgm:spPr/>
      <dgm:t>
        <a:bodyPr/>
        <a:lstStyle/>
        <a:p>
          <a:pPr algn="ctr"/>
          <a:endParaRPr lang="en-AU"/>
        </a:p>
      </dgm:t>
    </dgm:pt>
    <dgm:pt modelId="{4C2513AA-3146-410A-8470-2BCC96A39FFC}" type="sibTrans" cxnId="{772035D6-ECE1-4C2B-9B5A-DDA6DC107EE1}">
      <dgm:prSet/>
      <dgm:spPr/>
      <dgm:t>
        <a:bodyPr/>
        <a:lstStyle/>
        <a:p>
          <a:pPr algn="ctr"/>
          <a:endParaRPr lang="en-AU"/>
        </a:p>
      </dgm:t>
    </dgm:pt>
    <dgm:pt modelId="{AD3CF09C-AF15-4ABB-8774-DF6D6613185F}">
      <dgm:prSet phldrT="[Text]" custT="1"/>
      <dgm:spPr/>
      <dgm:t>
        <a:bodyPr/>
        <a:lstStyle/>
        <a:p>
          <a:pPr algn="ctr"/>
          <a:r>
            <a:rPr lang="en-AU" sz="1000" b="1" dirty="0"/>
            <a:t>Panel 1 – Saturday 14</a:t>
          </a:r>
          <a:r>
            <a:rPr lang="en-AU" sz="1000" b="1" baseline="30000" dirty="0"/>
            <a:t>th</a:t>
          </a:r>
          <a:r>
            <a:rPr lang="en-AU" sz="1000" b="1" dirty="0"/>
            <a:t> September</a:t>
          </a:r>
        </a:p>
      </dgm:t>
    </dgm:pt>
    <dgm:pt modelId="{9FCD6D31-C7FD-440D-A851-F7AAFDDEFF85}" type="parTrans" cxnId="{029701E0-82CF-40BA-AD95-F392C38730E8}">
      <dgm:prSet/>
      <dgm:spPr/>
      <dgm:t>
        <a:bodyPr/>
        <a:lstStyle/>
        <a:p>
          <a:pPr algn="ctr"/>
          <a:endParaRPr lang="en-AU"/>
        </a:p>
      </dgm:t>
    </dgm:pt>
    <dgm:pt modelId="{C61FD37D-D44B-4904-90C8-92DF446EFC9F}" type="sibTrans" cxnId="{029701E0-82CF-40BA-AD95-F392C38730E8}">
      <dgm:prSet/>
      <dgm:spPr/>
      <dgm:t>
        <a:bodyPr/>
        <a:lstStyle/>
        <a:p>
          <a:pPr algn="ctr"/>
          <a:endParaRPr lang="en-AU"/>
        </a:p>
      </dgm:t>
    </dgm:pt>
    <dgm:pt modelId="{E40D7BAD-A3C6-4DA3-BB62-18A5F1727F69}">
      <dgm:prSet phldrT="[Text]" custT="1"/>
      <dgm:spPr/>
      <dgm:t>
        <a:bodyPr/>
        <a:lstStyle/>
        <a:p>
          <a:pPr algn="ctr"/>
          <a:r>
            <a:rPr lang="en-AU" sz="900" dirty="0"/>
            <a:t>Action recommendations from Panel 1 and revise Panel Pitch </a:t>
          </a:r>
        </a:p>
      </dgm:t>
    </dgm:pt>
    <dgm:pt modelId="{1B3D262C-947D-4137-AED1-5A8F5C8B5931}" type="parTrans" cxnId="{8EE3F0FF-D045-4C4F-8655-2C372EC45ADE}">
      <dgm:prSet/>
      <dgm:spPr/>
      <dgm:t>
        <a:bodyPr/>
        <a:lstStyle/>
        <a:p>
          <a:pPr algn="ctr"/>
          <a:endParaRPr lang="en-AU"/>
        </a:p>
      </dgm:t>
    </dgm:pt>
    <dgm:pt modelId="{AA7BDDBC-03E5-42E3-A81F-0C0DD6AFA160}" type="sibTrans" cxnId="{8EE3F0FF-D045-4C4F-8655-2C372EC45ADE}">
      <dgm:prSet/>
      <dgm:spPr/>
      <dgm:t>
        <a:bodyPr/>
        <a:lstStyle/>
        <a:p>
          <a:pPr algn="ctr"/>
          <a:endParaRPr lang="en-AU"/>
        </a:p>
      </dgm:t>
    </dgm:pt>
    <dgm:pt modelId="{D6CAD1A6-3C97-4757-AAAA-21CE0ABC6D6B}">
      <dgm:prSet phldrT="[Text]" custT="1"/>
      <dgm:spPr/>
      <dgm:t>
        <a:bodyPr/>
        <a:lstStyle/>
        <a:p>
          <a:pPr algn="ctr"/>
          <a:r>
            <a:rPr lang="en-AU" sz="1000" b="1" dirty="0"/>
            <a:t>Panel 2 – </a:t>
          </a:r>
          <a:r>
            <a:rPr lang="en-AU" sz="1000" b="1"/>
            <a:t>Wednesday 25</a:t>
          </a:r>
          <a:r>
            <a:rPr lang="en-AU" sz="1000" b="1" baseline="30000"/>
            <a:t>th </a:t>
          </a:r>
          <a:r>
            <a:rPr lang="en-AU" sz="1000" b="1" dirty="0"/>
            <a:t>September </a:t>
          </a:r>
          <a:r>
            <a:rPr lang="en-AU" sz="1000" b="1" i="1" dirty="0"/>
            <a:t>(</a:t>
          </a:r>
          <a:r>
            <a:rPr lang="en-AU" sz="1000" b="1" i="1" dirty="0" err="1"/>
            <a:t>nb</a:t>
          </a:r>
          <a:r>
            <a:rPr lang="en-AU" sz="1000" b="1" i="1" dirty="0"/>
            <a:t> school holidays)</a:t>
          </a:r>
        </a:p>
      </dgm:t>
    </dgm:pt>
    <dgm:pt modelId="{DB9D5933-8DF4-49C7-897E-29DCE92B6158}" type="parTrans" cxnId="{6840AFD9-58C9-42B5-A45C-4D1248E54AE0}">
      <dgm:prSet/>
      <dgm:spPr/>
      <dgm:t>
        <a:bodyPr/>
        <a:lstStyle/>
        <a:p>
          <a:pPr algn="ctr"/>
          <a:endParaRPr lang="en-AU"/>
        </a:p>
      </dgm:t>
    </dgm:pt>
    <dgm:pt modelId="{00C56ABE-80DB-4F40-B009-9A40602A9C0E}" type="sibTrans" cxnId="{6840AFD9-58C9-42B5-A45C-4D1248E54AE0}">
      <dgm:prSet/>
      <dgm:spPr/>
      <dgm:t>
        <a:bodyPr/>
        <a:lstStyle/>
        <a:p>
          <a:pPr algn="ctr"/>
          <a:endParaRPr lang="en-AU"/>
        </a:p>
      </dgm:t>
    </dgm:pt>
    <dgm:pt modelId="{4D638743-4BD9-40B5-8A4C-5E21B535C1B5}">
      <dgm:prSet phldrT="[Text]" custT="1"/>
      <dgm:spPr/>
      <dgm:t>
        <a:bodyPr/>
        <a:lstStyle/>
        <a:p>
          <a:pPr algn="ctr"/>
          <a:r>
            <a:rPr lang="en-AU" sz="900" dirty="0"/>
            <a:t>3 weeks for successful teams to prepare for shoot crowd funding incl. videos</a:t>
          </a:r>
        </a:p>
      </dgm:t>
    </dgm:pt>
    <dgm:pt modelId="{8B8192E9-1036-4632-B9EF-05FA4B1307BC}" type="parTrans" cxnId="{05E90466-19BB-44E1-B2F9-2B5C810972C8}">
      <dgm:prSet/>
      <dgm:spPr/>
      <dgm:t>
        <a:bodyPr/>
        <a:lstStyle/>
        <a:p>
          <a:pPr algn="ctr"/>
          <a:endParaRPr lang="en-AU"/>
        </a:p>
      </dgm:t>
    </dgm:pt>
    <dgm:pt modelId="{B90786AE-86E5-4A1C-B6FA-7D91A8FBFBB7}" type="sibTrans" cxnId="{05E90466-19BB-44E1-B2F9-2B5C810972C8}">
      <dgm:prSet/>
      <dgm:spPr/>
      <dgm:t>
        <a:bodyPr/>
        <a:lstStyle/>
        <a:p>
          <a:pPr algn="ctr"/>
          <a:endParaRPr lang="en-AU"/>
        </a:p>
      </dgm:t>
    </dgm:pt>
    <dgm:pt modelId="{6762F318-93DC-40A9-8A1A-187AA41E8542}">
      <dgm:prSet phldrT="[Text]" custT="1"/>
      <dgm:spPr/>
      <dgm:t>
        <a:bodyPr/>
        <a:lstStyle/>
        <a:p>
          <a:pPr algn="ctr"/>
          <a:r>
            <a:rPr lang="en-AU" sz="1000" b="1" dirty="0"/>
            <a:t>Crowdfunding – Tuesday 15</a:t>
          </a:r>
          <a:r>
            <a:rPr lang="en-AU" sz="1000" b="1" baseline="30000" dirty="0"/>
            <a:t>th</a:t>
          </a:r>
          <a:r>
            <a:rPr lang="en-AU" sz="1000" b="1" dirty="0"/>
            <a:t> October to Friday 25</a:t>
          </a:r>
          <a:r>
            <a:rPr lang="en-AU" sz="1000" b="1" baseline="30000" dirty="0"/>
            <a:t>th</a:t>
          </a:r>
          <a:r>
            <a:rPr lang="en-AU" sz="1000" b="1" dirty="0"/>
            <a:t> October</a:t>
          </a:r>
        </a:p>
      </dgm:t>
    </dgm:pt>
    <dgm:pt modelId="{8B262402-B2B4-4D44-8EC3-FBF5FBC2062F}" type="parTrans" cxnId="{0522AECC-9F99-4BEE-9717-F4F28DC5EB25}">
      <dgm:prSet/>
      <dgm:spPr/>
      <dgm:t>
        <a:bodyPr/>
        <a:lstStyle/>
        <a:p>
          <a:pPr algn="ctr"/>
          <a:endParaRPr lang="en-AU"/>
        </a:p>
      </dgm:t>
    </dgm:pt>
    <dgm:pt modelId="{A7B8308D-F62B-4EA7-B1B3-319C127D7FCD}" type="sibTrans" cxnId="{0522AECC-9F99-4BEE-9717-F4F28DC5EB25}">
      <dgm:prSet/>
      <dgm:spPr/>
      <dgm:t>
        <a:bodyPr/>
        <a:lstStyle/>
        <a:p>
          <a:pPr algn="ctr"/>
          <a:endParaRPr lang="en-AU"/>
        </a:p>
      </dgm:t>
    </dgm:pt>
    <dgm:pt modelId="{76FEA0EF-D29E-425A-9C80-B7E0AFD25C0C}">
      <dgm:prSet phldrT="[Text]" custT="1"/>
      <dgm:spPr/>
      <dgm:t>
        <a:bodyPr/>
        <a:lstStyle/>
        <a:p>
          <a:pPr algn="ctr"/>
          <a:r>
            <a:rPr lang="en-AU" sz="1000" b="1" dirty="0"/>
            <a:t>People’s Choice Voting </a:t>
          </a:r>
          <a:r>
            <a:rPr lang="en-AU" sz="1000" b="1"/>
            <a:t>– Wednesday 30</a:t>
          </a:r>
          <a:r>
            <a:rPr lang="en-AU" sz="1000" b="1" baseline="30000"/>
            <a:t>th</a:t>
          </a:r>
          <a:r>
            <a:rPr lang="en-AU" sz="1000" b="1"/>
            <a:t> </a:t>
          </a:r>
          <a:r>
            <a:rPr lang="en-AU" sz="1000" b="1" dirty="0"/>
            <a:t>October to Friday 8th November</a:t>
          </a:r>
        </a:p>
      </dgm:t>
    </dgm:pt>
    <dgm:pt modelId="{A3BC3452-9465-4E20-A5D8-81C0088F84A1}" type="parTrans" cxnId="{1A99DDF3-4750-4A2E-8F6A-7AE15C8CBEAD}">
      <dgm:prSet/>
      <dgm:spPr/>
      <dgm:t>
        <a:bodyPr/>
        <a:lstStyle/>
        <a:p>
          <a:pPr algn="ctr"/>
          <a:endParaRPr lang="en-AU"/>
        </a:p>
      </dgm:t>
    </dgm:pt>
    <dgm:pt modelId="{581AA9F0-3BFF-48B0-BDB5-E9B485BF2CE3}" type="sibTrans" cxnId="{1A99DDF3-4750-4A2E-8F6A-7AE15C8CBEAD}">
      <dgm:prSet/>
      <dgm:spPr/>
      <dgm:t>
        <a:bodyPr/>
        <a:lstStyle/>
        <a:p>
          <a:pPr algn="ctr"/>
          <a:endParaRPr lang="en-AU"/>
        </a:p>
      </dgm:t>
    </dgm:pt>
    <dgm:pt modelId="{B0D6CD39-D541-4AB7-BDA7-641444CF06FB}">
      <dgm:prSet phldrT="[Text]" custT="1"/>
      <dgm:spPr/>
      <dgm:t>
        <a:bodyPr/>
        <a:lstStyle/>
        <a:p>
          <a:pPr algn="ctr"/>
          <a:r>
            <a:rPr lang="en-AU" sz="900" dirty="0"/>
            <a:t>Winner to be announced at SC Business Awards Night</a:t>
          </a:r>
        </a:p>
      </dgm:t>
    </dgm:pt>
    <dgm:pt modelId="{D441D1F2-AEFF-4C77-94AB-E617AC345921}" type="parTrans" cxnId="{B575F8B4-DE2C-4964-8759-26D6776D7C59}">
      <dgm:prSet/>
      <dgm:spPr/>
      <dgm:t>
        <a:bodyPr/>
        <a:lstStyle/>
        <a:p>
          <a:pPr algn="ctr"/>
          <a:endParaRPr lang="en-AU"/>
        </a:p>
      </dgm:t>
    </dgm:pt>
    <dgm:pt modelId="{F4147813-FF2D-4EEA-8FA7-466B0D328E38}" type="sibTrans" cxnId="{B575F8B4-DE2C-4964-8759-26D6776D7C59}">
      <dgm:prSet/>
      <dgm:spPr/>
      <dgm:t>
        <a:bodyPr/>
        <a:lstStyle/>
        <a:p>
          <a:pPr algn="ctr"/>
          <a:endParaRPr lang="en-AU"/>
        </a:p>
      </dgm:t>
    </dgm:pt>
    <dgm:pt modelId="{8269E9C8-9D10-47D1-BE65-800E70941E53}">
      <dgm:prSet phldrT="[Text]" custT="1"/>
      <dgm:spPr/>
      <dgm:t>
        <a:bodyPr/>
        <a:lstStyle/>
        <a:p>
          <a:pPr algn="ctr"/>
          <a:r>
            <a:rPr lang="en-AU" sz="1000" b="1" dirty="0"/>
            <a:t>Celebration – SC Business Awards - Saturday 9</a:t>
          </a:r>
          <a:r>
            <a:rPr lang="en-AU" sz="1000" b="1" baseline="30000" dirty="0"/>
            <a:t>th</a:t>
          </a:r>
          <a:r>
            <a:rPr lang="en-AU" sz="1000" b="1" dirty="0"/>
            <a:t> November</a:t>
          </a:r>
        </a:p>
      </dgm:t>
    </dgm:pt>
    <dgm:pt modelId="{8D2FB664-8DBB-4D71-8988-70FF9EB9AFA8}" type="parTrans" cxnId="{2618D7F8-3533-4AE5-8AF9-10FBA7FB049E}">
      <dgm:prSet/>
      <dgm:spPr/>
      <dgm:t>
        <a:bodyPr/>
        <a:lstStyle/>
        <a:p>
          <a:pPr algn="ctr"/>
          <a:endParaRPr lang="en-AU"/>
        </a:p>
      </dgm:t>
    </dgm:pt>
    <dgm:pt modelId="{9C494CC7-07B6-4E33-96BB-5C9D3989E101}" type="sibTrans" cxnId="{2618D7F8-3533-4AE5-8AF9-10FBA7FB049E}">
      <dgm:prSet/>
      <dgm:spPr/>
      <dgm:t>
        <a:bodyPr/>
        <a:lstStyle/>
        <a:p>
          <a:pPr algn="ctr"/>
          <a:endParaRPr lang="en-AU"/>
        </a:p>
      </dgm:t>
    </dgm:pt>
    <dgm:pt modelId="{E12538B8-FF65-4FA9-8055-F5C2B9DF07EE}">
      <dgm:prSet phldrT="[Text]" custT="1"/>
      <dgm:spPr/>
      <dgm:t>
        <a:bodyPr/>
        <a:lstStyle/>
        <a:p>
          <a:pPr algn="ctr"/>
          <a:r>
            <a:rPr lang="en-AU" sz="1000" b="1" dirty="0"/>
            <a:t>Day 3 – Saturday 7</a:t>
          </a:r>
          <a:r>
            <a:rPr lang="en-AU" sz="1000" b="1" baseline="30000" dirty="0"/>
            <a:t>th</a:t>
          </a:r>
          <a:r>
            <a:rPr lang="en-AU" sz="1000" b="1" dirty="0"/>
            <a:t> September</a:t>
          </a:r>
        </a:p>
      </dgm:t>
    </dgm:pt>
    <dgm:pt modelId="{5038BB59-CB9E-4DC0-9B9A-C7A3A133CFA5}" type="parTrans" cxnId="{7C741D77-3CB3-4805-851A-142EE33AF0E1}">
      <dgm:prSet/>
      <dgm:spPr/>
      <dgm:t>
        <a:bodyPr/>
        <a:lstStyle/>
        <a:p>
          <a:endParaRPr lang="en-AU"/>
        </a:p>
      </dgm:t>
    </dgm:pt>
    <dgm:pt modelId="{67EDD216-25C9-4068-8865-7663539D8376}" type="sibTrans" cxnId="{7C741D77-3CB3-4805-851A-142EE33AF0E1}">
      <dgm:prSet/>
      <dgm:spPr/>
      <dgm:t>
        <a:bodyPr/>
        <a:lstStyle/>
        <a:p>
          <a:endParaRPr lang="en-AU"/>
        </a:p>
      </dgm:t>
    </dgm:pt>
    <dgm:pt modelId="{617B73A2-BFFA-470F-983A-3A18157BD8D2}">
      <dgm:prSet phldrT="[Text]" custT="1"/>
      <dgm:spPr/>
      <dgm:t>
        <a:bodyPr/>
        <a:lstStyle/>
        <a:p>
          <a:r>
            <a:rPr lang="en-AU" sz="1000" b="1" dirty="0"/>
            <a:t>Pitch Prep – Wednesday 18</a:t>
          </a:r>
          <a:r>
            <a:rPr lang="en-AU" sz="1000" b="1" baseline="30000" dirty="0"/>
            <a:t>th</a:t>
          </a:r>
          <a:r>
            <a:rPr lang="en-AU" sz="1000" b="1" dirty="0"/>
            <a:t> September</a:t>
          </a:r>
        </a:p>
      </dgm:t>
    </dgm:pt>
    <dgm:pt modelId="{F37D4C96-BF67-482C-89B0-0B396E4C15B4}" type="parTrans" cxnId="{3328125A-EB4D-46DF-8BE8-054E4CFC0218}">
      <dgm:prSet/>
      <dgm:spPr/>
      <dgm:t>
        <a:bodyPr/>
        <a:lstStyle/>
        <a:p>
          <a:endParaRPr lang="en-AU"/>
        </a:p>
      </dgm:t>
    </dgm:pt>
    <dgm:pt modelId="{3B157821-AA0E-4A0F-8FB6-2A4237805358}" type="sibTrans" cxnId="{3328125A-EB4D-46DF-8BE8-054E4CFC0218}">
      <dgm:prSet/>
      <dgm:spPr/>
      <dgm:t>
        <a:bodyPr/>
        <a:lstStyle/>
        <a:p>
          <a:endParaRPr lang="en-AU"/>
        </a:p>
      </dgm:t>
    </dgm:pt>
    <dgm:pt modelId="{441EF5A1-42A9-4C8F-B31A-318B17286C70}">
      <dgm:prSet custT="1"/>
      <dgm:spPr/>
      <dgm:t>
        <a:bodyPr/>
        <a:lstStyle/>
        <a:p>
          <a:r>
            <a:rPr lang="en-AU" sz="1000" b="1" dirty="0"/>
            <a:t>Crowdfunding Prep – Wednesday 2</a:t>
          </a:r>
          <a:r>
            <a:rPr lang="en-AU" sz="1000" b="1" baseline="30000" dirty="0"/>
            <a:t>nd</a:t>
          </a:r>
          <a:r>
            <a:rPr lang="en-AU" sz="1000" b="1" dirty="0"/>
            <a:t> October </a:t>
          </a:r>
          <a:r>
            <a:rPr lang="en-AU" sz="1000" b="1" i="1" dirty="0"/>
            <a:t>(</a:t>
          </a:r>
          <a:r>
            <a:rPr lang="en-AU" sz="1000" b="1" i="1" dirty="0" err="1"/>
            <a:t>nb</a:t>
          </a:r>
          <a:r>
            <a:rPr lang="en-AU" sz="1000" b="1" i="1" dirty="0"/>
            <a:t> school holidays)</a:t>
          </a:r>
        </a:p>
      </dgm:t>
    </dgm:pt>
    <dgm:pt modelId="{8A04D644-4DFB-44E0-BFC2-FDE40FE3C354}" type="parTrans" cxnId="{81D0FFA5-0385-47D3-A09F-864F94540DE2}">
      <dgm:prSet/>
      <dgm:spPr/>
      <dgm:t>
        <a:bodyPr/>
        <a:lstStyle/>
        <a:p>
          <a:endParaRPr lang="en-AU"/>
        </a:p>
      </dgm:t>
    </dgm:pt>
    <dgm:pt modelId="{6B37DB10-FE67-46CE-B3B1-27E35D3C1014}" type="sibTrans" cxnId="{81D0FFA5-0385-47D3-A09F-864F94540DE2}">
      <dgm:prSet/>
      <dgm:spPr/>
      <dgm:t>
        <a:bodyPr/>
        <a:lstStyle/>
        <a:p>
          <a:endParaRPr lang="en-AU"/>
        </a:p>
      </dgm:t>
    </dgm:pt>
    <dgm:pt modelId="{2CD05A4F-C693-4A51-A121-83A22221CFAE}" type="pres">
      <dgm:prSet presAssocID="{436E02CB-D6C0-4070-9F99-D67A87376EF7}" presName="Name0" presStyleCnt="0">
        <dgm:presLayoutVars>
          <dgm:dir/>
          <dgm:animLvl val="lvl"/>
          <dgm:resizeHandles val="exact"/>
        </dgm:presLayoutVars>
      </dgm:prSet>
      <dgm:spPr/>
    </dgm:pt>
    <dgm:pt modelId="{0C75E6B7-A621-4C4F-BDD9-57BD49275E8F}" type="pres">
      <dgm:prSet presAssocID="{8269E9C8-9D10-47D1-BE65-800E70941E53}" presName="boxAndChildren" presStyleCnt="0"/>
      <dgm:spPr/>
    </dgm:pt>
    <dgm:pt modelId="{AF59B4DA-3C85-4450-8D66-361CBB3EBFE3}" type="pres">
      <dgm:prSet presAssocID="{8269E9C8-9D10-47D1-BE65-800E70941E53}" presName="parentTextBox" presStyleLbl="node1" presStyleIdx="0" presStyleCnt="11"/>
      <dgm:spPr/>
    </dgm:pt>
    <dgm:pt modelId="{EBF5C49A-1466-4C26-9338-210AFB786560}" type="pres">
      <dgm:prSet presAssocID="{581AA9F0-3BFF-48B0-BDB5-E9B485BF2CE3}" presName="sp" presStyleCnt="0"/>
      <dgm:spPr/>
    </dgm:pt>
    <dgm:pt modelId="{87FEBB12-3808-4946-8B47-84793CD95217}" type="pres">
      <dgm:prSet presAssocID="{76FEA0EF-D29E-425A-9C80-B7E0AFD25C0C}" presName="arrowAndChildren" presStyleCnt="0"/>
      <dgm:spPr/>
    </dgm:pt>
    <dgm:pt modelId="{9BEF7C43-B25F-4963-A6CB-FEE1440EB218}" type="pres">
      <dgm:prSet presAssocID="{76FEA0EF-D29E-425A-9C80-B7E0AFD25C0C}" presName="parentTextArrow" presStyleLbl="node1" presStyleIdx="0" presStyleCnt="11"/>
      <dgm:spPr/>
    </dgm:pt>
    <dgm:pt modelId="{60182E37-479E-4A77-A976-02A303CDA795}" type="pres">
      <dgm:prSet presAssocID="{76FEA0EF-D29E-425A-9C80-B7E0AFD25C0C}" presName="arrow" presStyleLbl="node1" presStyleIdx="1" presStyleCnt="11"/>
      <dgm:spPr/>
    </dgm:pt>
    <dgm:pt modelId="{60A59303-3AB1-46E3-8D93-AF29EBAD2AF8}" type="pres">
      <dgm:prSet presAssocID="{76FEA0EF-D29E-425A-9C80-B7E0AFD25C0C}" presName="descendantArrow" presStyleCnt="0"/>
      <dgm:spPr/>
    </dgm:pt>
    <dgm:pt modelId="{55DC8CED-B1BC-45A4-9480-8AA095EF0E25}" type="pres">
      <dgm:prSet presAssocID="{B0D6CD39-D541-4AB7-BDA7-641444CF06FB}" presName="childTextArrow" presStyleLbl="fgAccFollowNode1" presStyleIdx="0" presStyleCnt="6">
        <dgm:presLayoutVars>
          <dgm:bulletEnabled val="1"/>
        </dgm:presLayoutVars>
      </dgm:prSet>
      <dgm:spPr/>
    </dgm:pt>
    <dgm:pt modelId="{6C57CB41-8F60-4D34-8E1E-6A71A0EEE8A3}" type="pres">
      <dgm:prSet presAssocID="{A7B8308D-F62B-4EA7-B1B3-319C127D7FCD}" presName="sp" presStyleCnt="0"/>
      <dgm:spPr/>
    </dgm:pt>
    <dgm:pt modelId="{483F2D6C-2ED2-4A60-8570-452CC0982670}" type="pres">
      <dgm:prSet presAssocID="{6762F318-93DC-40A9-8A1A-187AA41E8542}" presName="arrowAndChildren" presStyleCnt="0"/>
      <dgm:spPr/>
    </dgm:pt>
    <dgm:pt modelId="{26336392-59E8-4D0C-BCC0-312976DCC68F}" type="pres">
      <dgm:prSet presAssocID="{6762F318-93DC-40A9-8A1A-187AA41E8542}" presName="parentTextArrow" presStyleLbl="node1" presStyleIdx="2" presStyleCnt="11"/>
      <dgm:spPr/>
    </dgm:pt>
    <dgm:pt modelId="{D49E640E-0F18-4515-9ABE-783DF238C54E}" type="pres">
      <dgm:prSet presAssocID="{6B37DB10-FE67-46CE-B3B1-27E35D3C1014}" presName="sp" presStyleCnt="0"/>
      <dgm:spPr/>
    </dgm:pt>
    <dgm:pt modelId="{F2CD59F6-E120-4236-AC79-29617CD6B3C1}" type="pres">
      <dgm:prSet presAssocID="{441EF5A1-42A9-4C8F-B31A-318B17286C70}" presName="arrowAndChildren" presStyleCnt="0"/>
      <dgm:spPr/>
    </dgm:pt>
    <dgm:pt modelId="{EC221E90-5AD1-484E-9B06-D60C5B2E084B}" type="pres">
      <dgm:prSet presAssocID="{441EF5A1-42A9-4C8F-B31A-318B17286C70}" presName="parentTextArrow" presStyleLbl="node1" presStyleIdx="3" presStyleCnt="11"/>
      <dgm:spPr/>
    </dgm:pt>
    <dgm:pt modelId="{F07C4A58-2437-4AF0-8C0C-27FCFA6DE724}" type="pres">
      <dgm:prSet presAssocID="{00C56ABE-80DB-4F40-B009-9A40602A9C0E}" presName="sp" presStyleCnt="0"/>
      <dgm:spPr/>
    </dgm:pt>
    <dgm:pt modelId="{616F6E30-E728-47C5-BDF6-03FE8FF745BD}" type="pres">
      <dgm:prSet presAssocID="{D6CAD1A6-3C97-4757-AAAA-21CE0ABC6D6B}" presName="arrowAndChildren" presStyleCnt="0"/>
      <dgm:spPr/>
    </dgm:pt>
    <dgm:pt modelId="{7DE9D3A9-22BA-43B6-94D7-D161DEE20C91}" type="pres">
      <dgm:prSet presAssocID="{D6CAD1A6-3C97-4757-AAAA-21CE0ABC6D6B}" presName="parentTextArrow" presStyleLbl="node1" presStyleIdx="3" presStyleCnt="11"/>
      <dgm:spPr/>
    </dgm:pt>
    <dgm:pt modelId="{57A62E5D-9F53-46FD-8D3B-BC077A227830}" type="pres">
      <dgm:prSet presAssocID="{D6CAD1A6-3C97-4757-AAAA-21CE0ABC6D6B}" presName="arrow" presStyleLbl="node1" presStyleIdx="4" presStyleCnt="11"/>
      <dgm:spPr/>
    </dgm:pt>
    <dgm:pt modelId="{04FEBE98-2853-4CA4-ABEA-BB4A218F4B8D}" type="pres">
      <dgm:prSet presAssocID="{D6CAD1A6-3C97-4757-AAAA-21CE0ABC6D6B}" presName="descendantArrow" presStyleCnt="0"/>
      <dgm:spPr/>
    </dgm:pt>
    <dgm:pt modelId="{B296DB1A-A503-428A-B391-A56F6AAB221E}" type="pres">
      <dgm:prSet presAssocID="{4D638743-4BD9-40B5-8A4C-5E21B535C1B5}" presName="childTextArrow" presStyleLbl="fgAccFollowNode1" presStyleIdx="1" presStyleCnt="6">
        <dgm:presLayoutVars>
          <dgm:bulletEnabled val="1"/>
        </dgm:presLayoutVars>
      </dgm:prSet>
      <dgm:spPr/>
    </dgm:pt>
    <dgm:pt modelId="{AF6F4178-B10B-4FF3-90F8-C89528EAD8F8}" type="pres">
      <dgm:prSet presAssocID="{3B157821-AA0E-4A0F-8FB6-2A4237805358}" presName="sp" presStyleCnt="0"/>
      <dgm:spPr/>
    </dgm:pt>
    <dgm:pt modelId="{EF50D2C5-EEBE-4061-AD89-F60A853BF29D}" type="pres">
      <dgm:prSet presAssocID="{617B73A2-BFFA-470F-983A-3A18157BD8D2}" presName="arrowAndChildren" presStyleCnt="0"/>
      <dgm:spPr/>
    </dgm:pt>
    <dgm:pt modelId="{DB02796F-41EE-4297-B0B7-E157E322BA94}" type="pres">
      <dgm:prSet presAssocID="{617B73A2-BFFA-470F-983A-3A18157BD8D2}" presName="parentTextArrow" presStyleLbl="node1" presStyleIdx="5" presStyleCnt="11"/>
      <dgm:spPr/>
    </dgm:pt>
    <dgm:pt modelId="{F01BF709-4262-47C5-8E93-C56F6A19E9D7}" type="pres">
      <dgm:prSet presAssocID="{C61FD37D-D44B-4904-90C8-92DF446EFC9F}" presName="sp" presStyleCnt="0"/>
      <dgm:spPr/>
    </dgm:pt>
    <dgm:pt modelId="{FBDDE1D3-C67A-45EA-A054-46DA78552937}" type="pres">
      <dgm:prSet presAssocID="{AD3CF09C-AF15-4ABB-8774-DF6D6613185F}" presName="arrowAndChildren" presStyleCnt="0"/>
      <dgm:spPr/>
    </dgm:pt>
    <dgm:pt modelId="{3C2ADEAB-697C-452B-9BDA-F6EDE22C4D56}" type="pres">
      <dgm:prSet presAssocID="{AD3CF09C-AF15-4ABB-8774-DF6D6613185F}" presName="parentTextArrow" presStyleLbl="node1" presStyleIdx="5" presStyleCnt="11"/>
      <dgm:spPr/>
    </dgm:pt>
    <dgm:pt modelId="{80609B91-37C7-4203-95E2-89FD45101AE8}" type="pres">
      <dgm:prSet presAssocID="{AD3CF09C-AF15-4ABB-8774-DF6D6613185F}" presName="arrow" presStyleLbl="node1" presStyleIdx="6" presStyleCnt="11"/>
      <dgm:spPr/>
    </dgm:pt>
    <dgm:pt modelId="{D7BD0C17-56F5-475A-95DD-E211C9A9BBBC}" type="pres">
      <dgm:prSet presAssocID="{AD3CF09C-AF15-4ABB-8774-DF6D6613185F}" presName="descendantArrow" presStyleCnt="0"/>
      <dgm:spPr/>
    </dgm:pt>
    <dgm:pt modelId="{D25BB475-687E-417B-B62C-0639405B2432}" type="pres">
      <dgm:prSet presAssocID="{E40D7BAD-A3C6-4DA3-BB62-18A5F1727F69}" presName="childTextArrow" presStyleLbl="fgAccFollowNode1" presStyleIdx="2" presStyleCnt="6">
        <dgm:presLayoutVars>
          <dgm:bulletEnabled val="1"/>
        </dgm:presLayoutVars>
      </dgm:prSet>
      <dgm:spPr/>
    </dgm:pt>
    <dgm:pt modelId="{3E166A3A-189A-4BC0-A9B7-E044A70B51D4}" type="pres">
      <dgm:prSet presAssocID="{67EDD216-25C9-4068-8865-7663539D8376}" presName="sp" presStyleCnt="0"/>
      <dgm:spPr/>
    </dgm:pt>
    <dgm:pt modelId="{ED644A41-70E8-43A0-AAA3-6396798C856B}" type="pres">
      <dgm:prSet presAssocID="{E12538B8-FF65-4FA9-8055-F5C2B9DF07EE}" presName="arrowAndChildren" presStyleCnt="0"/>
      <dgm:spPr/>
    </dgm:pt>
    <dgm:pt modelId="{2BDDC74E-2D94-4F1F-8F73-9B28DC58D1F5}" type="pres">
      <dgm:prSet presAssocID="{E12538B8-FF65-4FA9-8055-F5C2B9DF07EE}" presName="parentTextArrow" presStyleLbl="node1" presStyleIdx="6" presStyleCnt="11"/>
      <dgm:spPr/>
    </dgm:pt>
    <dgm:pt modelId="{EF4D5540-5477-432B-B2CE-7BA362111A24}" type="pres">
      <dgm:prSet presAssocID="{E12538B8-FF65-4FA9-8055-F5C2B9DF07EE}" presName="arrow" presStyleLbl="node1" presStyleIdx="7" presStyleCnt="11"/>
      <dgm:spPr/>
    </dgm:pt>
    <dgm:pt modelId="{35CF80E3-B31A-4358-8172-B08830D56459}" type="pres">
      <dgm:prSet presAssocID="{E12538B8-FF65-4FA9-8055-F5C2B9DF07EE}" presName="descendantArrow" presStyleCnt="0"/>
      <dgm:spPr/>
    </dgm:pt>
    <dgm:pt modelId="{C00F5C5A-350F-4B75-866F-BF3B68D265F7}" type="pres">
      <dgm:prSet presAssocID="{6655121F-DED0-41EE-B988-67E2CB490A6F}" presName="childTextArrow" presStyleLbl="fgAccFollowNode1" presStyleIdx="3" presStyleCnt="6">
        <dgm:presLayoutVars>
          <dgm:bulletEnabled val="1"/>
        </dgm:presLayoutVars>
      </dgm:prSet>
      <dgm:spPr/>
    </dgm:pt>
    <dgm:pt modelId="{1DEBA4DA-4244-4920-90D2-48267FF086F6}" type="pres">
      <dgm:prSet presAssocID="{62FB4456-B554-4E7A-9446-369B05BA7F5B}" presName="sp" presStyleCnt="0"/>
      <dgm:spPr/>
    </dgm:pt>
    <dgm:pt modelId="{27A0F4D7-D851-4519-BD32-AA410714BAFD}" type="pres">
      <dgm:prSet presAssocID="{996C6BEC-FB3B-4A02-99A1-6F0C6C1CEF6E}" presName="arrowAndChildren" presStyleCnt="0"/>
      <dgm:spPr/>
    </dgm:pt>
    <dgm:pt modelId="{6D2A9095-8D55-4E51-878B-963A1D62B32D}" type="pres">
      <dgm:prSet presAssocID="{996C6BEC-FB3B-4A02-99A1-6F0C6C1CEF6E}" presName="parentTextArrow" presStyleLbl="node1" presStyleIdx="7" presStyleCnt="11"/>
      <dgm:spPr/>
    </dgm:pt>
    <dgm:pt modelId="{8452A9C2-825C-47EE-B51B-023EB747DFCE}" type="pres">
      <dgm:prSet presAssocID="{996C6BEC-FB3B-4A02-99A1-6F0C6C1CEF6E}" presName="arrow" presStyleLbl="node1" presStyleIdx="8" presStyleCnt="11"/>
      <dgm:spPr/>
    </dgm:pt>
    <dgm:pt modelId="{3581AC3C-AD51-4239-AD7B-6927AE7A4FDC}" type="pres">
      <dgm:prSet presAssocID="{996C6BEC-FB3B-4A02-99A1-6F0C6C1CEF6E}" presName="descendantArrow" presStyleCnt="0"/>
      <dgm:spPr/>
    </dgm:pt>
    <dgm:pt modelId="{12C41F2A-2196-4C2E-B175-F66974B3FDD8}" type="pres">
      <dgm:prSet presAssocID="{CB0687C2-9372-4928-9347-EADE19F9689F}" presName="childTextArrow" presStyleLbl="fgAccFollowNode1" presStyleIdx="4" presStyleCnt="6">
        <dgm:presLayoutVars>
          <dgm:bulletEnabled val="1"/>
        </dgm:presLayoutVars>
      </dgm:prSet>
      <dgm:spPr/>
    </dgm:pt>
    <dgm:pt modelId="{A91DDF2C-0BD7-43B2-AE55-18B2BABEBC30}" type="pres">
      <dgm:prSet presAssocID="{2B9004D7-B3B3-4F0A-8435-51A482B965BE}" presName="sp" presStyleCnt="0"/>
      <dgm:spPr/>
    </dgm:pt>
    <dgm:pt modelId="{D188D2A7-6E0E-4642-9800-90B05959D693}" type="pres">
      <dgm:prSet presAssocID="{E523C0E2-D3B2-429A-84DD-CAA681403172}" presName="arrowAndChildren" presStyleCnt="0"/>
      <dgm:spPr/>
    </dgm:pt>
    <dgm:pt modelId="{EB5C3AF7-812A-4C75-AC90-B577AA503952}" type="pres">
      <dgm:prSet presAssocID="{E523C0E2-D3B2-429A-84DD-CAA681403172}" presName="parentTextArrow" presStyleLbl="node1" presStyleIdx="8" presStyleCnt="11"/>
      <dgm:spPr/>
    </dgm:pt>
    <dgm:pt modelId="{8E542644-D65C-40D5-8CD7-BD522951B4F4}" type="pres">
      <dgm:prSet presAssocID="{E523C0E2-D3B2-429A-84DD-CAA681403172}" presName="arrow" presStyleLbl="node1" presStyleIdx="9" presStyleCnt="11"/>
      <dgm:spPr/>
    </dgm:pt>
    <dgm:pt modelId="{77336521-C560-47D2-97B1-221D3773ED5E}" type="pres">
      <dgm:prSet presAssocID="{E523C0E2-D3B2-429A-84DD-CAA681403172}" presName="descendantArrow" presStyleCnt="0"/>
      <dgm:spPr/>
    </dgm:pt>
    <dgm:pt modelId="{17215CB6-5099-47BB-B3C1-E8EE0A6306F5}" type="pres">
      <dgm:prSet presAssocID="{4B3D6698-976B-498C-AE8E-8D1790958210}" presName="childTextArrow" presStyleLbl="fgAccFollowNode1" presStyleIdx="5" presStyleCnt="6">
        <dgm:presLayoutVars>
          <dgm:bulletEnabled val="1"/>
        </dgm:presLayoutVars>
      </dgm:prSet>
      <dgm:spPr/>
    </dgm:pt>
    <dgm:pt modelId="{84B04AD8-5D52-41B6-97AD-CC8CC72B6092}" type="pres">
      <dgm:prSet presAssocID="{FF3DE293-CABB-4A49-8192-2838298EF30E}" presName="sp" presStyleCnt="0"/>
      <dgm:spPr/>
    </dgm:pt>
    <dgm:pt modelId="{D06464D2-F4AA-4DA5-A626-47AEF70EDCC6}" type="pres">
      <dgm:prSet presAssocID="{11A8F65B-F3B7-4716-9183-8AADB2EEF16C}" presName="arrowAndChildren" presStyleCnt="0"/>
      <dgm:spPr/>
    </dgm:pt>
    <dgm:pt modelId="{EDCE7636-5820-4222-9DA0-D53812745A61}" type="pres">
      <dgm:prSet presAssocID="{11A8F65B-F3B7-4716-9183-8AADB2EEF16C}" presName="parentTextArrow" presStyleLbl="node1" presStyleIdx="10" presStyleCnt="11"/>
      <dgm:spPr/>
    </dgm:pt>
  </dgm:ptLst>
  <dgm:cxnLst>
    <dgm:cxn modelId="{BAD7501C-330D-DF45-8205-C364FBFD7F80}" type="presOf" srcId="{E12538B8-FF65-4FA9-8055-F5C2B9DF07EE}" destId="{2BDDC74E-2D94-4F1F-8F73-9B28DC58D1F5}" srcOrd="0" destOrd="0" presId="urn:microsoft.com/office/officeart/2005/8/layout/process4"/>
    <dgm:cxn modelId="{1D3CE022-D042-B841-B5A1-A92C6A5A2D10}" type="presOf" srcId="{11A8F65B-F3B7-4716-9183-8AADB2EEF16C}" destId="{EDCE7636-5820-4222-9DA0-D53812745A61}" srcOrd="0" destOrd="0" presId="urn:microsoft.com/office/officeart/2005/8/layout/process4"/>
    <dgm:cxn modelId="{EB55B626-C8D5-0047-9E24-86C22D2C4CE6}" type="presOf" srcId="{CB0687C2-9372-4928-9347-EADE19F9689F}" destId="{12C41F2A-2196-4C2E-B175-F66974B3FDD8}" srcOrd="0" destOrd="0" presId="urn:microsoft.com/office/officeart/2005/8/layout/process4"/>
    <dgm:cxn modelId="{FDDBBC2E-A30F-CC43-90D5-86C958CC996C}" type="presOf" srcId="{AD3CF09C-AF15-4ABB-8774-DF6D6613185F}" destId="{3C2ADEAB-697C-452B-9BDA-F6EDE22C4D56}" srcOrd="0" destOrd="0" presId="urn:microsoft.com/office/officeart/2005/8/layout/process4"/>
    <dgm:cxn modelId="{CE7AD230-A76B-214C-8C14-1B7A3029CC7A}" type="presOf" srcId="{4B3D6698-976B-498C-AE8E-8D1790958210}" destId="{17215CB6-5099-47BB-B3C1-E8EE0A6306F5}" srcOrd="0" destOrd="0" presId="urn:microsoft.com/office/officeart/2005/8/layout/process4"/>
    <dgm:cxn modelId="{0EF91031-8115-CB45-A806-7C96BBEB5D7B}" type="presOf" srcId="{6655121F-DED0-41EE-B988-67E2CB490A6F}" destId="{C00F5C5A-350F-4B75-866F-BF3B68D265F7}" srcOrd="0" destOrd="0" presId="urn:microsoft.com/office/officeart/2005/8/layout/process4"/>
    <dgm:cxn modelId="{D751F536-404D-704A-9D50-0982D4A62B25}" type="presOf" srcId="{D6CAD1A6-3C97-4757-AAAA-21CE0ABC6D6B}" destId="{7DE9D3A9-22BA-43B6-94D7-D161DEE20C91}" srcOrd="0" destOrd="0" presId="urn:microsoft.com/office/officeart/2005/8/layout/process4"/>
    <dgm:cxn modelId="{EA3AB264-87BE-6942-92D9-9D431294A389}" type="presOf" srcId="{6762F318-93DC-40A9-8A1A-187AA41E8542}" destId="{26336392-59E8-4D0C-BCC0-312976DCC68F}" srcOrd="0" destOrd="0" presId="urn:microsoft.com/office/officeart/2005/8/layout/process4"/>
    <dgm:cxn modelId="{05E90466-19BB-44E1-B2F9-2B5C810972C8}" srcId="{D6CAD1A6-3C97-4757-AAAA-21CE0ABC6D6B}" destId="{4D638743-4BD9-40B5-8A4C-5E21B535C1B5}" srcOrd="0" destOrd="0" parTransId="{8B8192E9-1036-4632-B9EF-05FA4B1307BC}" sibTransId="{B90786AE-86E5-4A1C-B6FA-7D91A8FBFBB7}"/>
    <dgm:cxn modelId="{4BC97748-3768-E148-9149-F4E69404B2B9}" type="presOf" srcId="{617B73A2-BFFA-470F-983A-3A18157BD8D2}" destId="{DB02796F-41EE-4297-B0B7-E157E322BA94}" srcOrd="0" destOrd="0" presId="urn:microsoft.com/office/officeart/2005/8/layout/process4"/>
    <dgm:cxn modelId="{3506B354-8887-7443-BD17-4941837BB3A2}" type="presOf" srcId="{AD3CF09C-AF15-4ABB-8774-DF6D6613185F}" destId="{80609B91-37C7-4203-95E2-89FD45101AE8}" srcOrd="1" destOrd="0" presId="urn:microsoft.com/office/officeart/2005/8/layout/process4"/>
    <dgm:cxn modelId="{030A9375-438E-304F-AA6C-FA2C3C42D9A0}" type="presOf" srcId="{996C6BEC-FB3B-4A02-99A1-6F0C6C1CEF6E}" destId="{8452A9C2-825C-47EE-B51B-023EB747DFCE}" srcOrd="1" destOrd="0" presId="urn:microsoft.com/office/officeart/2005/8/layout/process4"/>
    <dgm:cxn modelId="{7C741D77-3CB3-4805-851A-142EE33AF0E1}" srcId="{436E02CB-D6C0-4070-9F99-D67A87376EF7}" destId="{E12538B8-FF65-4FA9-8055-F5C2B9DF07EE}" srcOrd="3" destOrd="0" parTransId="{5038BB59-CB9E-4DC0-9B9A-C7A3A133CFA5}" sibTransId="{67EDD216-25C9-4068-8865-7663539D8376}"/>
    <dgm:cxn modelId="{F88D025A-45B3-6C43-843F-559C76A4BF70}" type="presOf" srcId="{E12538B8-FF65-4FA9-8055-F5C2B9DF07EE}" destId="{EF4D5540-5477-432B-B2CE-7BA362111A24}" srcOrd="1" destOrd="0" presId="urn:microsoft.com/office/officeart/2005/8/layout/process4"/>
    <dgm:cxn modelId="{3328125A-EB4D-46DF-8BE8-054E4CFC0218}" srcId="{436E02CB-D6C0-4070-9F99-D67A87376EF7}" destId="{617B73A2-BFFA-470F-983A-3A18157BD8D2}" srcOrd="5" destOrd="0" parTransId="{F37D4C96-BF67-482C-89B0-0B396E4C15B4}" sibTransId="{3B157821-AA0E-4A0F-8FB6-2A4237805358}"/>
    <dgm:cxn modelId="{D3A98588-C0E1-4C40-8D40-A9278E179F7F}" srcId="{436E02CB-D6C0-4070-9F99-D67A87376EF7}" destId="{996C6BEC-FB3B-4A02-99A1-6F0C6C1CEF6E}" srcOrd="2" destOrd="0" parTransId="{A74E0B7B-01CD-4D2B-B577-A21A024E4810}" sibTransId="{62FB4456-B554-4E7A-9446-369B05BA7F5B}"/>
    <dgm:cxn modelId="{D84F7E93-9F1A-AE44-BC22-D7606EF2CA9B}" type="presOf" srcId="{441EF5A1-42A9-4C8F-B31A-318B17286C70}" destId="{EC221E90-5AD1-484E-9B06-D60C5B2E084B}" srcOrd="0" destOrd="0" presId="urn:microsoft.com/office/officeart/2005/8/layout/process4"/>
    <dgm:cxn modelId="{13D7D693-05D8-0A4D-8625-D2D157F23BFF}" type="presOf" srcId="{76FEA0EF-D29E-425A-9C80-B7E0AFD25C0C}" destId="{9BEF7C43-B25F-4963-A6CB-FEE1440EB218}" srcOrd="0" destOrd="0" presId="urn:microsoft.com/office/officeart/2005/8/layout/process4"/>
    <dgm:cxn modelId="{C32E9C99-3F05-1C46-9F83-8834986D87CA}" type="presOf" srcId="{E523C0E2-D3B2-429A-84DD-CAA681403172}" destId="{8E542644-D65C-40D5-8CD7-BD522951B4F4}" srcOrd="1" destOrd="0" presId="urn:microsoft.com/office/officeart/2005/8/layout/process4"/>
    <dgm:cxn modelId="{5F20CE9F-B6F8-414C-A5E6-128583E5D63E}" srcId="{996C6BEC-FB3B-4A02-99A1-6F0C6C1CEF6E}" destId="{CB0687C2-9372-4928-9347-EADE19F9689F}" srcOrd="0" destOrd="0" parTransId="{FEF31358-3CA9-49D7-BB9B-0740526C74A0}" sibTransId="{C123E8B6-D34A-47E2-9C55-19CAEB0A4379}"/>
    <dgm:cxn modelId="{81D0FFA5-0385-47D3-A09F-864F94540DE2}" srcId="{436E02CB-D6C0-4070-9F99-D67A87376EF7}" destId="{441EF5A1-42A9-4C8F-B31A-318B17286C70}" srcOrd="7" destOrd="0" parTransId="{8A04D644-4DFB-44E0-BFC2-FDE40FE3C354}" sibTransId="{6B37DB10-FE67-46CE-B3B1-27E35D3C1014}"/>
    <dgm:cxn modelId="{B7D205A7-A3B8-4388-9D53-4390B5C754D2}" srcId="{E523C0E2-D3B2-429A-84DD-CAA681403172}" destId="{4B3D6698-976B-498C-AE8E-8D1790958210}" srcOrd="0" destOrd="0" parTransId="{FF379A95-A288-452E-A40D-1BD95B7D331C}" sibTransId="{B341AB91-37D7-4C28-98BC-8127B569F8BF}"/>
    <dgm:cxn modelId="{26727BB2-C865-4C18-B5B6-F37B60B21AFC}" srcId="{436E02CB-D6C0-4070-9F99-D67A87376EF7}" destId="{E523C0E2-D3B2-429A-84DD-CAA681403172}" srcOrd="1" destOrd="0" parTransId="{B4BFAA82-A016-43C6-BE6E-6EFB164D60BF}" sibTransId="{2B9004D7-B3B3-4F0A-8435-51A482B965BE}"/>
    <dgm:cxn modelId="{5C68A0B3-4D38-4645-AE99-81C63A7C10E5}" srcId="{436E02CB-D6C0-4070-9F99-D67A87376EF7}" destId="{11A8F65B-F3B7-4716-9183-8AADB2EEF16C}" srcOrd="0" destOrd="0" parTransId="{667E502E-C40E-40F7-8330-C832555744BE}" sibTransId="{FF3DE293-CABB-4A49-8192-2838298EF30E}"/>
    <dgm:cxn modelId="{B575F8B4-DE2C-4964-8759-26D6776D7C59}" srcId="{76FEA0EF-D29E-425A-9C80-B7E0AFD25C0C}" destId="{B0D6CD39-D541-4AB7-BDA7-641444CF06FB}" srcOrd="0" destOrd="0" parTransId="{D441D1F2-AEFF-4C77-94AB-E617AC345921}" sibTransId="{F4147813-FF2D-4EEA-8FA7-466B0D328E38}"/>
    <dgm:cxn modelId="{084BF3CA-2530-C043-8C98-DADECC5B62C3}" type="presOf" srcId="{E523C0E2-D3B2-429A-84DD-CAA681403172}" destId="{EB5C3AF7-812A-4C75-AC90-B577AA503952}" srcOrd="0" destOrd="0" presId="urn:microsoft.com/office/officeart/2005/8/layout/process4"/>
    <dgm:cxn modelId="{0522AECC-9F99-4BEE-9717-F4F28DC5EB25}" srcId="{436E02CB-D6C0-4070-9F99-D67A87376EF7}" destId="{6762F318-93DC-40A9-8A1A-187AA41E8542}" srcOrd="8" destOrd="0" parTransId="{8B262402-B2B4-4D44-8EC3-FBF5FBC2062F}" sibTransId="{A7B8308D-F62B-4EA7-B1B3-319C127D7FCD}"/>
    <dgm:cxn modelId="{528131D1-5092-744C-A911-9117C7B8961F}" type="presOf" srcId="{436E02CB-D6C0-4070-9F99-D67A87376EF7}" destId="{2CD05A4F-C693-4A51-A121-83A22221CFAE}" srcOrd="0" destOrd="0" presId="urn:microsoft.com/office/officeart/2005/8/layout/process4"/>
    <dgm:cxn modelId="{870F83D3-F7D9-1846-99A9-7C1A317992D2}" type="presOf" srcId="{D6CAD1A6-3C97-4757-AAAA-21CE0ABC6D6B}" destId="{57A62E5D-9F53-46FD-8D3B-BC077A227830}" srcOrd="1" destOrd="0" presId="urn:microsoft.com/office/officeart/2005/8/layout/process4"/>
    <dgm:cxn modelId="{D77132D4-3141-A24C-90FB-141FE6D30E8B}" type="presOf" srcId="{76FEA0EF-D29E-425A-9C80-B7E0AFD25C0C}" destId="{60182E37-479E-4A77-A976-02A303CDA795}" srcOrd="1" destOrd="0" presId="urn:microsoft.com/office/officeart/2005/8/layout/process4"/>
    <dgm:cxn modelId="{772035D6-ECE1-4C2B-9B5A-DDA6DC107EE1}" srcId="{E12538B8-FF65-4FA9-8055-F5C2B9DF07EE}" destId="{6655121F-DED0-41EE-B988-67E2CB490A6F}" srcOrd="0" destOrd="0" parTransId="{44B6DBCA-6BFE-469E-BE31-9AA55D0D62A6}" sibTransId="{4C2513AA-3146-410A-8470-2BCC96A39FFC}"/>
    <dgm:cxn modelId="{6840AFD9-58C9-42B5-A45C-4D1248E54AE0}" srcId="{436E02CB-D6C0-4070-9F99-D67A87376EF7}" destId="{D6CAD1A6-3C97-4757-AAAA-21CE0ABC6D6B}" srcOrd="6" destOrd="0" parTransId="{DB9D5933-8DF4-49C7-897E-29DCE92B6158}" sibTransId="{00C56ABE-80DB-4F40-B009-9A40602A9C0E}"/>
    <dgm:cxn modelId="{029701E0-82CF-40BA-AD95-F392C38730E8}" srcId="{436E02CB-D6C0-4070-9F99-D67A87376EF7}" destId="{AD3CF09C-AF15-4ABB-8774-DF6D6613185F}" srcOrd="4" destOrd="0" parTransId="{9FCD6D31-C7FD-440D-A851-F7AAFDDEFF85}" sibTransId="{C61FD37D-D44B-4904-90C8-92DF446EFC9F}"/>
    <dgm:cxn modelId="{EC3B55E5-65D7-964E-9B10-98FF49520438}" type="presOf" srcId="{B0D6CD39-D541-4AB7-BDA7-641444CF06FB}" destId="{55DC8CED-B1BC-45A4-9480-8AA095EF0E25}" srcOrd="0" destOrd="0" presId="urn:microsoft.com/office/officeart/2005/8/layout/process4"/>
    <dgm:cxn modelId="{57EE19E6-466B-054C-AF84-EBCE124B02A4}" type="presOf" srcId="{4D638743-4BD9-40B5-8A4C-5E21B535C1B5}" destId="{B296DB1A-A503-428A-B391-A56F6AAB221E}" srcOrd="0" destOrd="0" presId="urn:microsoft.com/office/officeart/2005/8/layout/process4"/>
    <dgm:cxn modelId="{754E6BEA-A510-1A48-837F-95AE3DBDF356}" type="presOf" srcId="{996C6BEC-FB3B-4A02-99A1-6F0C6C1CEF6E}" destId="{6D2A9095-8D55-4E51-878B-963A1D62B32D}" srcOrd="0" destOrd="0" presId="urn:microsoft.com/office/officeart/2005/8/layout/process4"/>
    <dgm:cxn modelId="{EA1056F1-9A5B-2242-9FAD-C73F416880B8}" type="presOf" srcId="{8269E9C8-9D10-47D1-BE65-800E70941E53}" destId="{AF59B4DA-3C85-4450-8D66-361CBB3EBFE3}" srcOrd="0" destOrd="0" presId="urn:microsoft.com/office/officeart/2005/8/layout/process4"/>
    <dgm:cxn modelId="{1A99DDF3-4750-4A2E-8F6A-7AE15C8CBEAD}" srcId="{436E02CB-D6C0-4070-9F99-D67A87376EF7}" destId="{76FEA0EF-D29E-425A-9C80-B7E0AFD25C0C}" srcOrd="9" destOrd="0" parTransId="{A3BC3452-9465-4E20-A5D8-81C0088F84A1}" sibTransId="{581AA9F0-3BFF-48B0-BDB5-E9B485BF2CE3}"/>
    <dgm:cxn modelId="{2618D7F8-3533-4AE5-8AF9-10FBA7FB049E}" srcId="{436E02CB-D6C0-4070-9F99-D67A87376EF7}" destId="{8269E9C8-9D10-47D1-BE65-800E70941E53}" srcOrd="10" destOrd="0" parTransId="{8D2FB664-8DBB-4D71-8988-70FF9EB9AFA8}" sibTransId="{9C494CC7-07B6-4E33-96BB-5C9D3989E101}"/>
    <dgm:cxn modelId="{38EB50F9-4EB0-A949-9D40-CF64F651DB26}" type="presOf" srcId="{E40D7BAD-A3C6-4DA3-BB62-18A5F1727F69}" destId="{D25BB475-687E-417B-B62C-0639405B2432}" srcOrd="0" destOrd="0" presId="urn:microsoft.com/office/officeart/2005/8/layout/process4"/>
    <dgm:cxn modelId="{8EE3F0FF-D045-4C4F-8655-2C372EC45ADE}" srcId="{AD3CF09C-AF15-4ABB-8774-DF6D6613185F}" destId="{E40D7BAD-A3C6-4DA3-BB62-18A5F1727F69}" srcOrd="0" destOrd="0" parTransId="{1B3D262C-947D-4137-AED1-5A8F5C8B5931}" sibTransId="{AA7BDDBC-03E5-42E3-A81F-0C0DD6AFA160}"/>
    <dgm:cxn modelId="{EA236A8C-F96C-1F47-AA2F-3DB95E83764F}" type="presParOf" srcId="{2CD05A4F-C693-4A51-A121-83A22221CFAE}" destId="{0C75E6B7-A621-4C4F-BDD9-57BD49275E8F}" srcOrd="0" destOrd="0" presId="urn:microsoft.com/office/officeart/2005/8/layout/process4"/>
    <dgm:cxn modelId="{50004858-0195-014F-97AD-7FEA21907322}" type="presParOf" srcId="{0C75E6B7-A621-4C4F-BDD9-57BD49275E8F}" destId="{AF59B4DA-3C85-4450-8D66-361CBB3EBFE3}" srcOrd="0" destOrd="0" presId="urn:microsoft.com/office/officeart/2005/8/layout/process4"/>
    <dgm:cxn modelId="{DF4EA578-E2D8-6844-AFC2-0620F2BAE044}" type="presParOf" srcId="{2CD05A4F-C693-4A51-A121-83A22221CFAE}" destId="{EBF5C49A-1466-4C26-9338-210AFB786560}" srcOrd="1" destOrd="0" presId="urn:microsoft.com/office/officeart/2005/8/layout/process4"/>
    <dgm:cxn modelId="{A1CC0E74-2893-8846-9EC5-D03535CA5C47}" type="presParOf" srcId="{2CD05A4F-C693-4A51-A121-83A22221CFAE}" destId="{87FEBB12-3808-4946-8B47-84793CD95217}" srcOrd="2" destOrd="0" presId="urn:microsoft.com/office/officeart/2005/8/layout/process4"/>
    <dgm:cxn modelId="{9BDA78D8-3A7A-D84F-BC47-99DBB9AE914F}" type="presParOf" srcId="{87FEBB12-3808-4946-8B47-84793CD95217}" destId="{9BEF7C43-B25F-4963-A6CB-FEE1440EB218}" srcOrd="0" destOrd="0" presId="urn:microsoft.com/office/officeart/2005/8/layout/process4"/>
    <dgm:cxn modelId="{7FFB6ECF-A181-4140-8B66-53AE05F208F7}" type="presParOf" srcId="{87FEBB12-3808-4946-8B47-84793CD95217}" destId="{60182E37-479E-4A77-A976-02A303CDA795}" srcOrd="1" destOrd="0" presId="urn:microsoft.com/office/officeart/2005/8/layout/process4"/>
    <dgm:cxn modelId="{66CC02E3-39E6-1D4C-88CE-ECF297C926DD}" type="presParOf" srcId="{87FEBB12-3808-4946-8B47-84793CD95217}" destId="{60A59303-3AB1-46E3-8D93-AF29EBAD2AF8}" srcOrd="2" destOrd="0" presId="urn:microsoft.com/office/officeart/2005/8/layout/process4"/>
    <dgm:cxn modelId="{3D81859D-6CAA-F042-B3DB-EA8DFE487999}" type="presParOf" srcId="{60A59303-3AB1-46E3-8D93-AF29EBAD2AF8}" destId="{55DC8CED-B1BC-45A4-9480-8AA095EF0E25}" srcOrd="0" destOrd="0" presId="urn:microsoft.com/office/officeart/2005/8/layout/process4"/>
    <dgm:cxn modelId="{23F07C55-F0FE-5C47-941B-B7D4EEDB523C}" type="presParOf" srcId="{2CD05A4F-C693-4A51-A121-83A22221CFAE}" destId="{6C57CB41-8F60-4D34-8E1E-6A71A0EEE8A3}" srcOrd="3" destOrd="0" presId="urn:microsoft.com/office/officeart/2005/8/layout/process4"/>
    <dgm:cxn modelId="{CFB6AF23-5D62-4444-9187-FAF32B3DFA8F}" type="presParOf" srcId="{2CD05A4F-C693-4A51-A121-83A22221CFAE}" destId="{483F2D6C-2ED2-4A60-8570-452CC0982670}" srcOrd="4" destOrd="0" presId="urn:microsoft.com/office/officeart/2005/8/layout/process4"/>
    <dgm:cxn modelId="{BD277931-D097-8C41-A100-B095881841B7}" type="presParOf" srcId="{483F2D6C-2ED2-4A60-8570-452CC0982670}" destId="{26336392-59E8-4D0C-BCC0-312976DCC68F}" srcOrd="0" destOrd="0" presId="urn:microsoft.com/office/officeart/2005/8/layout/process4"/>
    <dgm:cxn modelId="{0CC3921E-228A-4042-9A37-6C8CAD95524A}" type="presParOf" srcId="{2CD05A4F-C693-4A51-A121-83A22221CFAE}" destId="{D49E640E-0F18-4515-9ABE-783DF238C54E}" srcOrd="5" destOrd="0" presId="urn:microsoft.com/office/officeart/2005/8/layout/process4"/>
    <dgm:cxn modelId="{88973462-2BA9-8C47-88B0-A2F5BF781BC4}" type="presParOf" srcId="{2CD05A4F-C693-4A51-A121-83A22221CFAE}" destId="{F2CD59F6-E120-4236-AC79-29617CD6B3C1}" srcOrd="6" destOrd="0" presId="urn:microsoft.com/office/officeart/2005/8/layout/process4"/>
    <dgm:cxn modelId="{0E746C7A-9C93-7346-A9EB-88DBB2E9131B}" type="presParOf" srcId="{F2CD59F6-E120-4236-AC79-29617CD6B3C1}" destId="{EC221E90-5AD1-484E-9B06-D60C5B2E084B}" srcOrd="0" destOrd="0" presId="urn:microsoft.com/office/officeart/2005/8/layout/process4"/>
    <dgm:cxn modelId="{5A218C32-4F4A-5947-88A1-D81565DDD8F3}" type="presParOf" srcId="{2CD05A4F-C693-4A51-A121-83A22221CFAE}" destId="{F07C4A58-2437-4AF0-8C0C-27FCFA6DE724}" srcOrd="7" destOrd="0" presId="urn:microsoft.com/office/officeart/2005/8/layout/process4"/>
    <dgm:cxn modelId="{848D8353-09DB-F446-A96D-B1620FEDA1CE}" type="presParOf" srcId="{2CD05A4F-C693-4A51-A121-83A22221CFAE}" destId="{616F6E30-E728-47C5-BDF6-03FE8FF745BD}" srcOrd="8" destOrd="0" presId="urn:microsoft.com/office/officeart/2005/8/layout/process4"/>
    <dgm:cxn modelId="{007F0155-CF2E-0647-98E6-94BD33FFCABA}" type="presParOf" srcId="{616F6E30-E728-47C5-BDF6-03FE8FF745BD}" destId="{7DE9D3A9-22BA-43B6-94D7-D161DEE20C91}" srcOrd="0" destOrd="0" presId="urn:microsoft.com/office/officeart/2005/8/layout/process4"/>
    <dgm:cxn modelId="{EBBE7B5D-5C0D-304B-B9BA-A8F0C1A365B0}" type="presParOf" srcId="{616F6E30-E728-47C5-BDF6-03FE8FF745BD}" destId="{57A62E5D-9F53-46FD-8D3B-BC077A227830}" srcOrd="1" destOrd="0" presId="urn:microsoft.com/office/officeart/2005/8/layout/process4"/>
    <dgm:cxn modelId="{47BADF9B-48A7-6440-8096-B2862260FC29}" type="presParOf" srcId="{616F6E30-E728-47C5-BDF6-03FE8FF745BD}" destId="{04FEBE98-2853-4CA4-ABEA-BB4A218F4B8D}" srcOrd="2" destOrd="0" presId="urn:microsoft.com/office/officeart/2005/8/layout/process4"/>
    <dgm:cxn modelId="{F985499C-CA16-2A4B-BF23-76EDFB3B8BAF}" type="presParOf" srcId="{04FEBE98-2853-4CA4-ABEA-BB4A218F4B8D}" destId="{B296DB1A-A503-428A-B391-A56F6AAB221E}" srcOrd="0" destOrd="0" presId="urn:microsoft.com/office/officeart/2005/8/layout/process4"/>
    <dgm:cxn modelId="{7DE3B567-FBDC-C94E-92F6-06A61CAB413C}" type="presParOf" srcId="{2CD05A4F-C693-4A51-A121-83A22221CFAE}" destId="{AF6F4178-B10B-4FF3-90F8-C89528EAD8F8}" srcOrd="9" destOrd="0" presId="urn:microsoft.com/office/officeart/2005/8/layout/process4"/>
    <dgm:cxn modelId="{EDAF5919-4004-C849-9BB2-E995C93D2975}" type="presParOf" srcId="{2CD05A4F-C693-4A51-A121-83A22221CFAE}" destId="{EF50D2C5-EEBE-4061-AD89-F60A853BF29D}" srcOrd="10" destOrd="0" presId="urn:microsoft.com/office/officeart/2005/8/layout/process4"/>
    <dgm:cxn modelId="{79DA5689-FAC9-A54B-B53D-A1EDBDBB398E}" type="presParOf" srcId="{EF50D2C5-EEBE-4061-AD89-F60A853BF29D}" destId="{DB02796F-41EE-4297-B0B7-E157E322BA94}" srcOrd="0" destOrd="0" presId="urn:microsoft.com/office/officeart/2005/8/layout/process4"/>
    <dgm:cxn modelId="{0B494086-8DFD-2348-847B-4A02697CF4C6}" type="presParOf" srcId="{2CD05A4F-C693-4A51-A121-83A22221CFAE}" destId="{F01BF709-4262-47C5-8E93-C56F6A19E9D7}" srcOrd="11" destOrd="0" presId="urn:microsoft.com/office/officeart/2005/8/layout/process4"/>
    <dgm:cxn modelId="{59E72797-97E0-D04E-A074-45D1E9A054C1}" type="presParOf" srcId="{2CD05A4F-C693-4A51-A121-83A22221CFAE}" destId="{FBDDE1D3-C67A-45EA-A054-46DA78552937}" srcOrd="12" destOrd="0" presId="urn:microsoft.com/office/officeart/2005/8/layout/process4"/>
    <dgm:cxn modelId="{AA313786-F037-D64D-B4E3-1A859DD44740}" type="presParOf" srcId="{FBDDE1D3-C67A-45EA-A054-46DA78552937}" destId="{3C2ADEAB-697C-452B-9BDA-F6EDE22C4D56}" srcOrd="0" destOrd="0" presId="urn:microsoft.com/office/officeart/2005/8/layout/process4"/>
    <dgm:cxn modelId="{49074CEF-430A-7847-BFCB-316CEE8A1F01}" type="presParOf" srcId="{FBDDE1D3-C67A-45EA-A054-46DA78552937}" destId="{80609B91-37C7-4203-95E2-89FD45101AE8}" srcOrd="1" destOrd="0" presId="urn:microsoft.com/office/officeart/2005/8/layout/process4"/>
    <dgm:cxn modelId="{D68D0387-B69E-F942-9421-127FB5E72849}" type="presParOf" srcId="{FBDDE1D3-C67A-45EA-A054-46DA78552937}" destId="{D7BD0C17-56F5-475A-95DD-E211C9A9BBBC}" srcOrd="2" destOrd="0" presId="urn:microsoft.com/office/officeart/2005/8/layout/process4"/>
    <dgm:cxn modelId="{92908B1C-071A-604F-B706-77670546B8DE}" type="presParOf" srcId="{D7BD0C17-56F5-475A-95DD-E211C9A9BBBC}" destId="{D25BB475-687E-417B-B62C-0639405B2432}" srcOrd="0" destOrd="0" presId="urn:microsoft.com/office/officeart/2005/8/layout/process4"/>
    <dgm:cxn modelId="{6152BB20-880E-D844-8E95-F91BAC72FA9C}" type="presParOf" srcId="{2CD05A4F-C693-4A51-A121-83A22221CFAE}" destId="{3E166A3A-189A-4BC0-A9B7-E044A70B51D4}" srcOrd="13" destOrd="0" presId="urn:microsoft.com/office/officeart/2005/8/layout/process4"/>
    <dgm:cxn modelId="{860EB532-ADB0-FB48-AB7E-3AAACEE942CB}" type="presParOf" srcId="{2CD05A4F-C693-4A51-A121-83A22221CFAE}" destId="{ED644A41-70E8-43A0-AAA3-6396798C856B}" srcOrd="14" destOrd="0" presId="urn:microsoft.com/office/officeart/2005/8/layout/process4"/>
    <dgm:cxn modelId="{3F5F0261-250F-6F42-9151-072B778ED08A}" type="presParOf" srcId="{ED644A41-70E8-43A0-AAA3-6396798C856B}" destId="{2BDDC74E-2D94-4F1F-8F73-9B28DC58D1F5}" srcOrd="0" destOrd="0" presId="urn:microsoft.com/office/officeart/2005/8/layout/process4"/>
    <dgm:cxn modelId="{1319CA77-17F0-C649-97B8-5B000F29695C}" type="presParOf" srcId="{ED644A41-70E8-43A0-AAA3-6396798C856B}" destId="{EF4D5540-5477-432B-B2CE-7BA362111A24}" srcOrd="1" destOrd="0" presId="urn:microsoft.com/office/officeart/2005/8/layout/process4"/>
    <dgm:cxn modelId="{98B6268C-0C0F-1B4B-AF19-572AA8DDC5B3}" type="presParOf" srcId="{ED644A41-70E8-43A0-AAA3-6396798C856B}" destId="{35CF80E3-B31A-4358-8172-B08830D56459}" srcOrd="2" destOrd="0" presId="urn:microsoft.com/office/officeart/2005/8/layout/process4"/>
    <dgm:cxn modelId="{16457CE5-9C7B-FF4B-A774-147737C1B049}" type="presParOf" srcId="{35CF80E3-B31A-4358-8172-B08830D56459}" destId="{C00F5C5A-350F-4B75-866F-BF3B68D265F7}" srcOrd="0" destOrd="0" presId="urn:microsoft.com/office/officeart/2005/8/layout/process4"/>
    <dgm:cxn modelId="{E562EC6D-22B5-6147-9B45-EEF37621A997}" type="presParOf" srcId="{2CD05A4F-C693-4A51-A121-83A22221CFAE}" destId="{1DEBA4DA-4244-4920-90D2-48267FF086F6}" srcOrd="15" destOrd="0" presId="urn:microsoft.com/office/officeart/2005/8/layout/process4"/>
    <dgm:cxn modelId="{92818348-E568-9242-BD99-2112A956E457}" type="presParOf" srcId="{2CD05A4F-C693-4A51-A121-83A22221CFAE}" destId="{27A0F4D7-D851-4519-BD32-AA410714BAFD}" srcOrd="16" destOrd="0" presId="urn:microsoft.com/office/officeart/2005/8/layout/process4"/>
    <dgm:cxn modelId="{35070858-C39D-A541-9FEE-D60631B6AD05}" type="presParOf" srcId="{27A0F4D7-D851-4519-BD32-AA410714BAFD}" destId="{6D2A9095-8D55-4E51-878B-963A1D62B32D}" srcOrd="0" destOrd="0" presId="urn:microsoft.com/office/officeart/2005/8/layout/process4"/>
    <dgm:cxn modelId="{8FAAADE5-1E1E-A247-B083-EA420F94BC59}" type="presParOf" srcId="{27A0F4D7-D851-4519-BD32-AA410714BAFD}" destId="{8452A9C2-825C-47EE-B51B-023EB747DFCE}" srcOrd="1" destOrd="0" presId="urn:microsoft.com/office/officeart/2005/8/layout/process4"/>
    <dgm:cxn modelId="{2F61CB78-263F-A345-B6FC-FE15A2392B10}" type="presParOf" srcId="{27A0F4D7-D851-4519-BD32-AA410714BAFD}" destId="{3581AC3C-AD51-4239-AD7B-6927AE7A4FDC}" srcOrd="2" destOrd="0" presId="urn:microsoft.com/office/officeart/2005/8/layout/process4"/>
    <dgm:cxn modelId="{4029861D-7B28-924C-847A-29CE74B722EB}" type="presParOf" srcId="{3581AC3C-AD51-4239-AD7B-6927AE7A4FDC}" destId="{12C41F2A-2196-4C2E-B175-F66974B3FDD8}" srcOrd="0" destOrd="0" presId="urn:microsoft.com/office/officeart/2005/8/layout/process4"/>
    <dgm:cxn modelId="{7E69B553-B3CC-7743-9DDB-0A6DB84BAB23}" type="presParOf" srcId="{2CD05A4F-C693-4A51-A121-83A22221CFAE}" destId="{A91DDF2C-0BD7-43B2-AE55-18B2BABEBC30}" srcOrd="17" destOrd="0" presId="urn:microsoft.com/office/officeart/2005/8/layout/process4"/>
    <dgm:cxn modelId="{B924F3D2-708F-0D48-911A-34E53F645D92}" type="presParOf" srcId="{2CD05A4F-C693-4A51-A121-83A22221CFAE}" destId="{D188D2A7-6E0E-4642-9800-90B05959D693}" srcOrd="18" destOrd="0" presId="urn:microsoft.com/office/officeart/2005/8/layout/process4"/>
    <dgm:cxn modelId="{C777D99D-5DE9-974A-9176-B398DB26C92D}" type="presParOf" srcId="{D188D2A7-6E0E-4642-9800-90B05959D693}" destId="{EB5C3AF7-812A-4C75-AC90-B577AA503952}" srcOrd="0" destOrd="0" presId="urn:microsoft.com/office/officeart/2005/8/layout/process4"/>
    <dgm:cxn modelId="{B10411F8-0B94-FC49-A55E-4ABEA0827FDD}" type="presParOf" srcId="{D188D2A7-6E0E-4642-9800-90B05959D693}" destId="{8E542644-D65C-40D5-8CD7-BD522951B4F4}" srcOrd="1" destOrd="0" presId="urn:microsoft.com/office/officeart/2005/8/layout/process4"/>
    <dgm:cxn modelId="{5D760924-D929-3C4A-A73F-31B235C1BC42}" type="presParOf" srcId="{D188D2A7-6E0E-4642-9800-90B05959D693}" destId="{77336521-C560-47D2-97B1-221D3773ED5E}" srcOrd="2" destOrd="0" presId="urn:microsoft.com/office/officeart/2005/8/layout/process4"/>
    <dgm:cxn modelId="{2D7F3FB5-0AF6-854A-9055-37F456032F7A}" type="presParOf" srcId="{77336521-C560-47D2-97B1-221D3773ED5E}" destId="{17215CB6-5099-47BB-B3C1-E8EE0A6306F5}" srcOrd="0" destOrd="0" presId="urn:microsoft.com/office/officeart/2005/8/layout/process4"/>
    <dgm:cxn modelId="{466F6E2B-21C2-8343-9230-F9B213F1BF7A}" type="presParOf" srcId="{2CD05A4F-C693-4A51-A121-83A22221CFAE}" destId="{84B04AD8-5D52-41B6-97AD-CC8CC72B6092}" srcOrd="19" destOrd="0" presId="urn:microsoft.com/office/officeart/2005/8/layout/process4"/>
    <dgm:cxn modelId="{5EFC57F1-B534-8D44-9F6A-FDB0AD8BD46B}" type="presParOf" srcId="{2CD05A4F-C693-4A51-A121-83A22221CFAE}" destId="{D06464D2-F4AA-4DA5-A626-47AEF70EDCC6}" srcOrd="20" destOrd="0" presId="urn:microsoft.com/office/officeart/2005/8/layout/process4"/>
    <dgm:cxn modelId="{11985D43-8817-4A42-B480-919DFCF5847D}" type="presParOf" srcId="{D06464D2-F4AA-4DA5-A626-47AEF70EDCC6}" destId="{EDCE7636-5820-4222-9DA0-D53812745A6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9B4DA-3C85-4450-8D66-361CBB3EBFE3}">
      <dsp:nvSpPr>
        <dsp:cNvPr id="0" name=""/>
        <dsp:cNvSpPr/>
      </dsp:nvSpPr>
      <dsp:spPr>
        <a:xfrm>
          <a:off x="0" y="5299704"/>
          <a:ext cx="5542671" cy="3478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b="1" kern="1200" dirty="0"/>
            <a:t>Celebration – SC Business Awards - Saturday 9</a:t>
          </a:r>
          <a:r>
            <a:rPr lang="en-AU" sz="1000" b="1" kern="1200" baseline="30000" dirty="0"/>
            <a:t>th</a:t>
          </a:r>
          <a:r>
            <a:rPr lang="en-AU" sz="1000" b="1" kern="1200" dirty="0"/>
            <a:t> November</a:t>
          </a:r>
        </a:p>
      </dsp:txBody>
      <dsp:txXfrm>
        <a:off x="0" y="5299704"/>
        <a:ext cx="5542671" cy="347888"/>
      </dsp:txXfrm>
    </dsp:sp>
    <dsp:sp modelId="{60182E37-479E-4A77-A976-02A303CDA795}">
      <dsp:nvSpPr>
        <dsp:cNvPr id="0" name=""/>
        <dsp:cNvSpPr/>
      </dsp:nvSpPr>
      <dsp:spPr>
        <a:xfrm rot="10800000">
          <a:off x="0" y="4769870"/>
          <a:ext cx="5542671" cy="53505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b="1" kern="1200" dirty="0"/>
            <a:t>People’s Choice Voting </a:t>
          </a:r>
          <a:r>
            <a:rPr lang="en-AU" sz="1000" b="1" kern="1200"/>
            <a:t>– Wednesday 30</a:t>
          </a:r>
          <a:r>
            <a:rPr lang="en-AU" sz="1000" b="1" kern="1200" baseline="30000"/>
            <a:t>th</a:t>
          </a:r>
          <a:r>
            <a:rPr lang="en-AU" sz="1000" b="1" kern="1200"/>
            <a:t> </a:t>
          </a:r>
          <a:r>
            <a:rPr lang="en-AU" sz="1000" b="1" kern="1200" dirty="0"/>
            <a:t>October to Friday 8th November</a:t>
          </a:r>
        </a:p>
      </dsp:txBody>
      <dsp:txXfrm rot="-10800000">
        <a:off x="0" y="4769870"/>
        <a:ext cx="5542671" cy="187803"/>
      </dsp:txXfrm>
    </dsp:sp>
    <dsp:sp modelId="{55DC8CED-B1BC-45A4-9480-8AA095EF0E25}">
      <dsp:nvSpPr>
        <dsp:cNvPr id="0" name=""/>
        <dsp:cNvSpPr/>
      </dsp:nvSpPr>
      <dsp:spPr>
        <a:xfrm>
          <a:off x="0" y="4957674"/>
          <a:ext cx="5542671" cy="1599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AU" sz="900" kern="1200" dirty="0"/>
            <a:t>Winner to be announced at SC Business Awards Night</a:t>
          </a:r>
        </a:p>
      </dsp:txBody>
      <dsp:txXfrm>
        <a:off x="0" y="4957674"/>
        <a:ext cx="5542671" cy="159980"/>
      </dsp:txXfrm>
    </dsp:sp>
    <dsp:sp modelId="{26336392-59E8-4D0C-BCC0-312976DCC68F}">
      <dsp:nvSpPr>
        <dsp:cNvPr id="0" name=""/>
        <dsp:cNvSpPr/>
      </dsp:nvSpPr>
      <dsp:spPr>
        <a:xfrm rot="10800000">
          <a:off x="0" y="4240037"/>
          <a:ext cx="5542671" cy="53505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b="1" kern="1200" dirty="0"/>
            <a:t>Crowdfunding – Tuesday 15</a:t>
          </a:r>
          <a:r>
            <a:rPr lang="en-AU" sz="1000" b="1" kern="1200" baseline="30000" dirty="0"/>
            <a:t>th</a:t>
          </a:r>
          <a:r>
            <a:rPr lang="en-AU" sz="1000" b="1" kern="1200" dirty="0"/>
            <a:t> October to Friday 25</a:t>
          </a:r>
          <a:r>
            <a:rPr lang="en-AU" sz="1000" b="1" kern="1200" baseline="30000" dirty="0"/>
            <a:t>th</a:t>
          </a:r>
          <a:r>
            <a:rPr lang="en-AU" sz="1000" b="1" kern="1200" dirty="0"/>
            <a:t> October</a:t>
          </a:r>
        </a:p>
      </dsp:txBody>
      <dsp:txXfrm rot="10800000">
        <a:off x="0" y="4240037"/>
        <a:ext cx="5542671" cy="347661"/>
      </dsp:txXfrm>
    </dsp:sp>
    <dsp:sp modelId="{EC221E90-5AD1-484E-9B06-D60C5B2E084B}">
      <dsp:nvSpPr>
        <dsp:cNvPr id="0" name=""/>
        <dsp:cNvSpPr/>
      </dsp:nvSpPr>
      <dsp:spPr>
        <a:xfrm rot="10800000">
          <a:off x="0" y="3710203"/>
          <a:ext cx="5542671" cy="53505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b="1" kern="1200" dirty="0"/>
            <a:t>Crowdfunding Prep – Wednesday 2</a:t>
          </a:r>
          <a:r>
            <a:rPr lang="en-AU" sz="1000" b="1" kern="1200" baseline="30000" dirty="0"/>
            <a:t>nd</a:t>
          </a:r>
          <a:r>
            <a:rPr lang="en-AU" sz="1000" b="1" kern="1200" dirty="0"/>
            <a:t> October </a:t>
          </a:r>
          <a:r>
            <a:rPr lang="en-AU" sz="1000" b="1" i="1" kern="1200" dirty="0"/>
            <a:t>(</a:t>
          </a:r>
          <a:r>
            <a:rPr lang="en-AU" sz="1000" b="1" i="1" kern="1200" dirty="0" err="1"/>
            <a:t>nb</a:t>
          </a:r>
          <a:r>
            <a:rPr lang="en-AU" sz="1000" b="1" i="1" kern="1200" dirty="0"/>
            <a:t> school holidays)</a:t>
          </a:r>
        </a:p>
      </dsp:txBody>
      <dsp:txXfrm rot="10800000">
        <a:off x="0" y="3710203"/>
        <a:ext cx="5542671" cy="347661"/>
      </dsp:txXfrm>
    </dsp:sp>
    <dsp:sp modelId="{57A62E5D-9F53-46FD-8D3B-BC077A227830}">
      <dsp:nvSpPr>
        <dsp:cNvPr id="0" name=""/>
        <dsp:cNvSpPr/>
      </dsp:nvSpPr>
      <dsp:spPr>
        <a:xfrm rot="10800000">
          <a:off x="0" y="3180369"/>
          <a:ext cx="5542671" cy="53505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b="1" kern="1200" dirty="0"/>
            <a:t>Panel 2 – </a:t>
          </a:r>
          <a:r>
            <a:rPr lang="en-AU" sz="1000" b="1" kern="1200"/>
            <a:t>Wednesday 25</a:t>
          </a:r>
          <a:r>
            <a:rPr lang="en-AU" sz="1000" b="1" kern="1200" baseline="30000"/>
            <a:t>th </a:t>
          </a:r>
          <a:r>
            <a:rPr lang="en-AU" sz="1000" b="1" kern="1200" dirty="0"/>
            <a:t>September </a:t>
          </a:r>
          <a:r>
            <a:rPr lang="en-AU" sz="1000" b="1" i="1" kern="1200" dirty="0"/>
            <a:t>(</a:t>
          </a:r>
          <a:r>
            <a:rPr lang="en-AU" sz="1000" b="1" i="1" kern="1200" dirty="0" err="1"/>
            <a:t>nb</a:t>
          </a:r>
          <a:r>
            <a:rPr lang="en-AU" sz="1000" b="1" i="1" kern="1200" dirty="0"/>
            <a:t> school holidays)</a:t>
          </a:r>
        </a:p>
      </dsp:txBody>
      <dsp:txXfrm rot="-10800000">
        <a:off x="0" y="3180369"/>
        <a:ext cx="5542671" cy="187803"/>
      </dsp:txXfrm>
    </dsp:sp>
    <dsp:sp modelId="{B296DB1A-A503-428A-B391-A56F6AAB221E}">
      <dsp:nvSpPr>
        <dsp:cNvPr id="0" name=""/>
        <dsp:cNvSpPr/>
      </dsp:nvSpPr>
      <dsp:spPr>
        <a:xfrm>
          <a:off x="0" y="3368172"/>
          <a:ext cx="5542671" cy="1599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AU" sz="900" kern="1200" dirty="0"/>
            <a:t>3 weeks for successful teams to prepare for shoot crowd funding incl. videos</a:t>
          </a:r>
        </a:p>
      </dsp:txBody>
      <dsp:txXfrm>
        <a:off x="0" y="3368172"/>
        <a:ext cx="5542671" cy="159980"/>
      </dsp:txXfrm>
    </dsp:sp>
    <dsp:sp modelId="{DB02796F-41EE-4297-B0B7-E157E322BA94}">
      <dsp:nvSpPr>
        <dsp:cNvPr id="0" name=""/>
        <dsp:cNvSpPr/>
      </dsp:nvSpPr>
      <dsp:spPr>
        <a:xfrm rot="10800000">
          <a:off x="0" y="2650535"/>
          <a:ext cx="5542671" cy="53505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b="1" kern="1200" dirty="0"/>
            <a:t>Pitch Prep – Wednesday 18</a:t>
          </a:r>
          <a:r>
            <a:rPr lang="en-AU" sz="1000" b="1" kern="1200" baseline="30000" dirty="0"/>
            <a:t>th</a:t>
          </a:r>
          <a:r>
            <a:rPr lang="en-AU" sz="1000" b="1" kern="1200" dirty="0"/>
            <a:t> September</a:t>
          </a:r>
        </a:p>
      </dsp:txBody>
      <dsp:txXfrm rot="10800000">
        <a:off x="0" y="2650535"/>
        <a:ext cx="5542671" cy="347661"/>
      </dsp:txXfrm>
    </dsp:sp>
    <dsp:sp modelId="{80609B91-37C7-4203-95E2-89FD45101AE8}">
      <dsp:nvSpPr>
        <dsp:cNvPr id="0" name=""/>
        <dsp:cNvSpPr/>
      </dsp:nvSpPr>
      <dsp:spPr>
        <a:xfrm rot="10800000">
          <a:off x="0" y="2120702"/>
          <a:ext cx="5542671" cy="53505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b="1" kern="1200" dirty="0"/>
            <a:t>Panel 1 – Saturday 14</a:t>
          </a:r>
          <a:r>
            <a:rPr lang="en-AU" sz="1000" b="1" kern="1200" baseline="30000" dirty="0"/>
            <a:t>th</a:t>
          </a:r>
          <a:r>
            <a:rPr lang="en-AU" sz="1000" b="1" kern="1200" dirty="0"/>
            <a:t> September</a:t>
          </a:r>
        </a:p>
      </dsp:txBody>
      <dsp:txXfrm rot="-10800000">
        <a:off x="0" y="2120702"/>
        <a:ext cx="5542671" cy="187803"/>
      </dsp:txXfrm>
    </dsp:sp>
    <dsp:sp modelId="{D25BB475-687E-417B-B62C-0639405B2432}">
      <dsp:nvSpPr>
        <dsp:cNvPr id="0" name=""/>
        <dsp:cNvSpPr/>
      </dsp:nvSpPr>
      <dsp:spPr>
        <a:xfrm>
          <a:off x="0" y="2308505"/>
          <a:ext cx="5542671" cy="1599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AU" sz="900" kern="1200" dirty="0"/>
            <a:t>Action recommendations from Panel 1 and revise Panel Pitch </a:t>
          </a:r>
        </a:p>
      </dsp:txBody>
      <dsp:txXfrm>
        <a:off x="0" y="2308505"/>
        <a:ext cx="5542671" cy="159980"/>
      </dsp:txXfrm>
    </dsp:sp>
    <dsp:sp modelId="{EF4D5540-5477-432B-B2CE-7BA362111A24}">
      <dsp:nvSpPr>
        <dsp:cNvPr id="0" name=""/>
        <dsp:cNvSpPr/>
      </dsp:nvSpPr>
      <dsp:spPr>
        <a:xfrm rot="10800000">
          <a:off x="0" y="1590868"/>
          <a:ext cx="5542671" cy="53505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b="1" kern="1200" dirty="0"/>
            <a:t>Day 3 – Saturday 7</a:t>
          </a:r>
          <a:r>
            <a:rPr lang="en-AU" sz="1000" b="1" kern="1200" baseline="30000" dirty="0"/>
            <a:t>th</a:t>
          </a:r>
          <a:r>
            <a:rPr lang="en-AU" sz="1000" b="1" kern="1200" dirty="0"/>
            <a:t> September</a:t>
          </a:r>
        </a:p>
      </dsp:txBody>
      <dsp:txXfrm rot="-10800000">
        <a:off x="0" y="1590868"/>
        <a:ext cx="5542671" cy="187803"/>
      </dsp:txXfrm>
    </dsp:sp>
    <dsp:sp modelId="{C00F5C5A-350F-4B75-866F-BF3B68D265F7}">
      <dsp:nvSpPr>
        <dsp:cNvPr id="0" name=""/>
        <dsp:cNvSpPr/>
      </dsp:nvSpPr>
      <dsp:spPr>
        <a:xfrm>
          <a:off x="0" y="1778671"/>
          <a:ext cx="5542671" cy="1599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AU" sz="900" kern="1200" dirty="0"/>
            <a:t>1 week of preparation for panel 1</a:t>
          </a:r>
        </a:p>
      </dsp:txBody>
      <dsp:txXfrm>
        <a:off x="0" y="1778671"/>
        <a:ext cx="5542671" cy="159980"/>
      </dsp:txXfrm>
    </dsp:sp>
    <dsp:sp modelId="{8452A9C2-825C-47EE-B51B-023EB747DFCE}">
      <dsp:nvSpPr>
        <dsp:cNvPr id="0" name=""/>
        <dsp:cNvSpPr/>
      </dsp:nvSpPr>
      <dsp:spPr>
        <a:xfrm rot="10800000">
          <a:off x="0" y="1061034"/>
          <a:ext cx="5542671" cy="53505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b="1" kern="1200" dirty="0"/>
            <a:t>Day 2 – Saturday 24</a:t>
          </a:r>
          <a:r>
            <a:rPr lang="en-AU" sz="1000" b="1" kern="1200" baseline="30000" dirty="0"/>
            <a:t>th </a:t>
          </a:r>
          <a:r>
            <a:rPr lang="en-AU" sz="1000" b="1" kern="1200" dirty="0"/>
            <a:t>August</a:t>
          </a:r>
        </a:p>
      </dsp:txBody>
      <dsp:txXfrm rot="-10800000">
        <a:off x="0" y="1061034"/>
        <a:ext cx="5542671" cy="187803"/>
      </dsp:txXfrm>
    </dsp:sp>
    <dsp:sp modelId="{12C41F2A-2196-4C2E-B175-F66974B3FDD8}">
      <dsp:nvSpPr>
        <dsp:cNvPr id="0" name=""/>
        <dsp:cNvSpPr/>
      </dsp:nvSpPr>
      <dsp:spPr>
        <a:xfrm>
          <a:off x="0" y="1248837"/>
          <a:ext cx="5542671" cy="1599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AU" sz="900" kern="1200" dirty="0"/>
            <a:t> 2 weeks to work on strategy</a:t>
          </a:r>
        </a:p>
      </dsp:txBody>
      <dsp:txXfrm>
        <a:off x="0" y="1248837"/>
        <a:ext cx="5542671" cy="159980"/>
      </dsp:txXfrm>
    </dsp:sp>
    <dsp:sp modelId="{8E542644-D65C-40D5-8CD7-BD522951B4F4}">
      <dsp:nvSpPr>
        <dsp:cNvPr id="0" name=""/>
        <dsp:cNvSpPr/>
      </dsp:nvSpPr>
      <dsp:spPr>
        <a:xfrm rot="10800000">
          <a:off x="0" y="531200"/>
          <a:ext cx="5542671" cy="53505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b="1" kern="1200" dirty="0"/>
            <a:t>Day 1 – Saturday 10</a:t>
          </a:r>
          <a:r>
            <a:rPr lang="en-AU" sz="1000" b="1" kern="1200" baseline="30000" dirty="0"/>
            <a:t>th</a:t>
          </a:r>
          <a:r>
            <a:rPr lang="en-AU" sz="1000" b="1" kern="1200" dirty="0"/>
            <a:t> August</a:t>
          </a:r>
        </a:p>
      </dsp:txBody>
      <dsp:txXfrm rot="-10800000">
        <a:off x="0" y="531200"/>
        <a:ext cx="5542671" cy="187803"/>
      </dsp:txXfrm>
    </dsp:sp>
    <dsp:sp modelId="{17215CB6-5099-47BB-B3C1-E8EE0A6306F5}">
      <dsp:nvSpPr>
        <dsp:cNvPr id="0" name=""/>
        <dsp:cNvSpPr/>
      </dsp:nvSpPr>
      <dsp:spPr>
        <a:xfrm>
          <a:off x="0" y="719004"/>
          <a:ext cx="5542671" cy="1599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AU" sz="900" kern="1200" dirty="0"/>
            <a:t> 2 week of market testing</a:t>
          </a:r>
        </a:p>
      </dsp:txBody>
      <dsp:txXfrm>
        <a:off x="0" y="719004"/>
        <a:ext cx="5542671" cy="159980"/>
      </dsp:txXfrm>
    </dsp:sp>
    <dsp:sp modelId="{EDCE7636-5820-4222-9DA0-D53812745A61}">
      <dsp:nvSpPr>
        <dsp:cNvPr id="0" name=""/>
        <dsp:cNvSpPr/>
      </dsp:nvSpPr>
      <dsp:spPr>
        <a:xfrm rot="10800000">
          <a:off x="0" y="1367"/>
          <a:ext cx="5542671" cy="53505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b="1" kern="1200" dirty="0"/>
            <a:t>GI Launch; Orientation Day &amp; Mentor Training – Thursday 8</a:t>
          </a:r>
          <a:r>
            <a:rPr lang="en-AU" sz="1000" b="1" kern="1200" baseline="30000" dirty="0"/>
            <a:t>th</a:t>
          </a:r>
          <a:r>
            <a:rPr lang="en-AU" sz="1000" b="1" kern="1200" dirty="0"/>
            <a:t> August</a:t>
          </a:r>
        </a:p>
      </dsp:txBody>
      <dsp:txXfrm rot="10800000">
        <a:off x="0" y="1367"/>
        <a:ext cx="5542671" cy="3476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361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2"/>
            <a:ext cx="2944283" cy="497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9405" tIns="0" rIns="19405" bIns="0" numCol="1" anchor="t" anchorCtr="0" compatLnSpc="1">
            <a:prstTxWarp prst="textNoShape">
              <a:avLst/>
            </a:prstTxWarp>
          </a:bodyPr>
          <a:lstStyle>
            <a:lvl1pPr algn="l" defTabSz="930780" eaLnBrk="0" hangingPunct="0">
              <a:spcBef>
                <a:spcPct val="0"/>
              </a:spcBef>
              <a:defRPr sz="1000">
                <a:latin typeface="Arial" charset="0"/>
                <a:ea typeface="+mn-ea"/>
                <a:cs typeface="+mn-cs"/>
              </a:defRPr>
            </a:lvl1pPr>
          </a:lstStyle>
          <a:p>
            <a:pPr>
              <a:defRPr/>
            </a:pPr>
            <a:endParaRPr lang="en-US" dirty="0"/>
          </a:p>
        </p:txBody>
      </p:sp>
      <p:sp>
        <p:nvSpPr>
          <p:cNvPr id="2051" name="Rectangle 3"/>
          <p:cNvSpPr>
            <a:spLocks noGrp="1" noChangeArrowheads="1"/>
          </p:cNvSpPr>
          <p:nvPr>
            <p:ph type="dt" idx="1"/>
          </p:nvPr>
        </p:nvSpPr>
        <p:spPr bwMode="auto">
          <a:xfrm>
            <a:off x="3850218" y="2"/>
            <a:ext cx="2944283" cy="497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9405" tIns="0" rIns="19405" bIns="0" numCol="1" anchor="t" anchorCtr="0" compatLnSpc="1">
            <a:prstTxWarp prst="textNoShape">
              <a:avLst/>
            </a:prstTxWarp>
          </a:bodyPr>
          <a:lstStyle>
            <a:lvl1pPr algn="r" defTabSz="930780" eaLnBrk="0" hangingPunct="0">
              <a:spcBef>
                <a:spcPct val="0"/>
              </a:spcBef>
              <a:defRPr sz="1000">
                <a:latin typeface="Arial" charset="0"/>
                <a:ea typeface="+mn-ea"/>
                <a:cs typeface="+mn-cs"/>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717550" y="750888"/>
            <a:ext cx="5360988" cy="3711575"/>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05934" y="4717613"/>
            <a:ext cx="4982633" cy="4468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795" tIns="46897" rIns="93795" bIns="468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9433642"/>
            <a:ext cx="2944283" cy="497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9405" tIns="0" rIns="19405" bIns="0" numCol="1" anchor="b" anchorCtr="0" compatLnSpc="1">
            <a:prstTxWarp prst="textNoShape">
              <a:avLst/>
            </a:prstTxWarp>
          </a:bodyPr>
          <a:lstStyle>
            <a:lvl1pPr algn="l" defTabSz="930780" eaLnBrk="0" hangingPunct="0">
              <a:spcBef>
                <a:spcPct val="0"/>
              </a:spcBef>
              <a:defRPr sz="1000">
                <a:latin typeface="Arial" charset="0"/>
                <a:ea typeface="+mn-ea"/>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3850218" y="9433642"/>
            <a:ext cx="2944283" cy="497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9405" tIns="0" rIns="19405" bIns="0" numCol="1" anchor="b" anchorCtr="0" compatLnSpc="1">
            <a:prstTxWarp prst="textNoShape">
              <a:avLst/>
            </a:prstTxWarp>
          </a:bodyPr>
          <a:lstStyle>
            <a:lvl1pPr algn="r" defTabSz="930455" eaLnBrk="0" hangingPunct="0">
              <a:defRPr sz="1000">
                <a:latin typeface="Arial" charset="0"/>
                <a:cs typeface="Arial" charset="0"/>
              </a:defRPr>
            </a:lvl1pPr>
          </a:lstStyle>
          <a:p>
            <a:pPr>
              <a:defRPr/>
            </a:pPr>
            <a:fld id="{DF718509-0FB6-B744-88BB-FF838CC8BC96}" type="slidenum">
              <a:rPr lang="en-US"/>
              <a:pPr>
                <a:defRPr/>
              </a:pPr>
              <a:t>‹#›</a:t>
            </a:fld>
            <a:endParaRPr lang="en-US" dirty="0"/>
          </a:p>
        </p:txBody>
      </p:sp>
    </p:spTree>
    <p:extLst>
      <p:ext uri="{BB962C8B-B14F-4D97-AF65-F5344CB8AC3E}">
        <p14:creationId xmlns:p14="http://schemas.microsoft.com/office/powerpoint/2010/main" val="24895699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lvl1pPr defTabSz="930455" eaLnBrk="0" hangingPunct="0">
              <a:defRPr sz="1600" i="1">
                <a:solidFill>
                  <a:schemeClr val="tx1"/>
                </a:solidFill>
                <a:latin typeface="Verdana" charset="0"/>
                <a:ea typeface="ＭＳ Ｐゴシック" charset="0"/>
                <a:cs typeface="ＭＳ Ｐゴシック" charset="0"/>
              </a:defRPr>
            </a:lvl1pPr>
            <a:lvl2pPr marL="740567" indent="-284833" defTabSz="930455" eaLnBrk="0" hangingPunct="0">
              <a:defRPr sz="1600" i="1">
                <a:solidFill>
                  <a:schemeClr val="tx1"/>
                </a:solidFill>
                <a:latin typeface="Verdana" charset="0"/>
                <a:ea typeface="ＭＳ Ｐゴシック" charset="0"/>
              </a:defRPr>
            </a:lvl2pPr>
            <a:lvl3pPr marL="1139334" indent="-227867" defTabSz="930455" eaLnBrk="0" hangingPunct="0">
              <a:defRPr sz="1600" i="1">
                <a:solidFill>
                  <a:schemeClr val="tx1"/>
                </a:solidFill>
                <a:latin typeface="Verdana" charset="0"/>
                <a:ea typeface="ＭＳ Ｐゴシック" charset="0"/>
              </a:defRPr>
            </a:lvl3pPr>
            <a:lvl4pPr marL="1595067" indent="-227867" defTabSz="930455" eaLnBrk="0" hangingPunct="0">
              <a:defRPr sz="1600" i="1">
                <a:solidFill>
                  <a:schemeClr val="tx1"/>
                </a:solidFill>
                <a:latin typeface="Verdana" charset="0"/>
                <a:ea typeface="ＭＳ Ｐゴシック" charset="0"/>
              </a:defRPr>
            </a:lvl4pPr>
            <a:lvl5pPr marL="2050800" indent="-227867" defTabSz="930455" eaLnBrk="0" hangingPunct="0">
              <a:defRPr sz="1600" i="1">
                <a:solidFill>
                  <a:schemeClr val="tx1"/>
                </a:solidFill>
                <a:latin typeface="Verdana" charset="0"/>
                <a:ea typeface="ＭＳ Ｐゴシック" charset="0"/>
              </a:defRPr>
            </a:lvl5pPr>
            <a:lvl6pPr marL="2506534" indent="-227867" defTabSz="930455" eaLnBrk="0" fontAlgn="base" hangingPunct="0">
              <a:spcBef>
                <a:spcPct val="0"/>
              </a:spcBef>
              <a:spcAft>
                <a:spcPct val="0"/>
              </a:spcAft>
              <a:defRPr sz="1600" i="1">
                <a:solidFill>
                  <a:schemeClr val="tx1"/>
                </a:solidFill>
                <a:latin typeface="Verdana" charset="0"/>
                <a:ea typeface="ＭＳ Ｐゴシック" charset="0"/>
              </a:defRPr>
            </a:lvl6pPr>
            <a:lvl7pPr marL="2962267" indent="-227867" defTabSz="930455" eaLnBrk="0" fontAlgn="base" hangingPunct="0">
              <a:spcBef>
                <a:spcPct val="0"/>
              </a:spcBef>
              <a:spcAft>
                <a:spcPct val="0"/>
              </a:spcAft>
              <a:defRPr sz="1600" i="1">
                <a:solidFill>
                  <a:schemeClr val="tx1"/>
                </a:solidFill>
                <a:latin typeface="Verdana" charset="0"/>
                <a:ea typeface="ＭＳ Ｐゴシック" charset="0"/>
              </a:defRPr>
            </a:lvl7pPr>
            <a:lvl8pPr marL="3418001" indent="-227867" defTabSz="930455" eaLnBrk="0" fontAlgn="base" hangingPunct="0">
              <a:spcBef>
                <a:spcPct val="0"/>
              </a:spcBef>
              <a:spcAft>
                <a:spcPct val="0"/>
              </a:spcAft>
              <a:defRPr sz="1600" i="1">
                <a:solidFill>
                  <a:schemeClr val="tx1"/>
                </a:solidFill>
                <a:latin typeface="Verdana" charset="0"/>
                <a:ea typeface="ＭＳ Ｐゴシック" charset="0"/>
              </a:defRPr>
            </a:lvl8pPr>
            <a:lvl9pPr marL="3873734" indent="-227867" defTabSz="930455" eaLnBrk="0" fontAlgn="base" hangingPunct="0">
              <a:spcBef>
                <a:spcPct val="0"/>
              </a:spcBef>
              <a:spcAft>
                <a:spcPct val="0"/>
              </a:spcAft>
              <a:defRPr sz="1600" i="1">
                <a:solidFill>
                  <a:schemeClr val="tx1"/>
                </a:solidFill>
                <a:latin typeface="Verdana" charset="0"/>
                <a:ea typeface="ＭＳ Ｐゴシック" charset="0"/>
              </a:defRPr>
            </a:lvl9pPr>
          </a:lstStyle>
          <a:p>
            <a:fld id="{C8860F3E-3F5F-8A42-A032-50F9D01CE0B8}" type="slidenum">
              <a:rPr lang="en-US" sz="1000">
                <a:latin typeface="Arial" charset="0"/>
              </a:rPr>
              <a:pPr/>
              <a:t>1</a:t>
            </a:fld>
            <a:endParaRPr lang="en-US" sz="1000" dirty="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AU" dirty="0">
              <a:cs typeface="+mn-cs"/>
            </a:endParaRPr>
          </a:p>
        </p:txBody>
      </p:sp>
    </p:spTree>
    <p:extLst>
      <p:ext uri="{BB962C8B-B14F-4D97-AF65-F5344CB8AC3E}">
        <p14:creationId xmlns:p14="http://schemas.microsoft.com/office/powerpoint/2010/main" val="268949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lvl1pPr defTabSz="930455" eaLnBrk="0" hangingPunct="0">
              <a:defRPr sz="1600" i="1">
                <a:solidFill>
                  <a:schemeClr val="tx1"/>
                </a:solidFill>
                <a:latin typeface="Verdana" charset="0"/>
                <a:ea typeface="ＭＳ Ｐゴシック" charset="0"/>
                <a:cs typeface="ＭＳ Ｐゴシック" charset="0"/>
              </a:defRPr>
            </a:lvl1pPr>
            <a:lvl2pPr marL="740567" indent="-284833" defTabSz="930455" eaLnBrk="0" hangingPunct="0">
              <a:defRPr sz="1600" i="1">
                <a:solidFill>
                  <a:schemeClr val="tx1"/>
                </a:solidFill>
                <a:latin typeface="Verdana" charset="0"/>
                <a:ea typeface="ＭＳ Ｐゴシック" charset="0"/>
              </a:defRPr>
            </a:lvl2pPr>
            <a:lvl3pPr marL="1139334" indent="-227867" defTabSz="930455" eaLnBrk="0" hangingPunct="0">
              <a:defRPr sz="1600" i="1">
                <a:solidFill>
                  <a:schemeClr val="tx1"/>
                </a:solidFill>
                <a:latin typeface="Verdana" charset="0"/>
                <a:ea typeface="ＭＳ Ｐゴシック" charset="0"/>
              </a:defRPr>
            </a:lvl3pPr>
            <a:lvl4pPr marL="1595067" indent="-227867" defTabSz="930455" eaLnBrk="0" hangingPunct="0">
              <a:defRPr sz="1600" i="1">
                <a:solidFill>
                  <a:schemeClr val="tx1"/>
                </a:solidFill>
                <a:latin typeface="Verdana" charset="0"/>
                <a:ea typeface="ＭＳ Ｐゴシック" charset="0"/>
              </a:defRPr>
            </a:lvl4pPr>
            <a:lvl5pPr marL="2050800" indent="-227867" defTabSz="930455" eaLnBrk="0" hangingPunct="0">
              <a:defRPr sz="1600" i="1">
                <a:solidFill>
                  <a:schemeClr val="tx1"/>
                </a:solidFill>
                <a:latin typeface="Verdana" charset="0"/>
                <a:ea typeface="ＭＳ Ｐゴシック" charset="0"/>
              </a:defRPr>
            </a:lvl5pPr>
            <a:lvl6pPr marL="2506534" indent="-227867" defTabSz="930455" eaLnBrk="0" fontAlgn="base" hangingPunct="0">
              <a:spcBef>
                <a:spcPct val="0"/>
              </a:spcBef>
              <a:spcAft>
                <a:spcPct val="0"/>
              </a:spcAft>
              <a:defRPr sz="1600" i="1">
                <a:solidFill>
                  <a:schemeClr val="tx1"/>
                </a:solidFill>
                <a:latin typeface="Verdana" charset="0"/>
                <a:ea typeface="ＭＳ Ｐゴシック" charset="0"/>
              </a:defRPr>
            </a:lvl6pPr>
            <a:lvl7pPr marL="2962267" indent="-227867" defTabSz="930455" eaLnBrk="0" fontAlgn="base" hangingPunct="0">
              <a:spcBef>
                <a:spcPct val="0"/>
              </a:spcBef>
              <a:spcAft>
                <a:spcPct val="0"/>
              </a:spcAft>
              <a:defRPr sz="1600" i="1">
                <a:solidFill>
                  <a:schemeClr val="tx1"/>
                </a:solidFill>
                <a:latin typeface="Verdana" charset="0"/>
                <a:ea typeface="ＭＳ Ｐゴシック" charset="0"/>
              </a:defRPr>
            </a:lvl7pPr>
            <a:lvl8pPr marL="3418001" indent="-227867" defTabSz="930455" eaLnBrk="0" fontAlgn="base" hangingPunct="0">
              <a:spcBef>
                <a:spcPct val="0"/>
              </a:spcBef>
              <a:spcAft>
                <a:spcPct val="0"/>
              </a:spcAft>
              <a:defRPr sz="1600" i="1">
                <a:solidFill>
                  <a:schemeClr val="tx1"/>
                </a:solidFill>
                <a:latin typeface="Verdana" charset="0"/>
                <a:ea typeface="ＭＳ Ｐゴシック" charset="0"/>
              </a:defRPr>
            </a:lvl8pPr>
            <a:lvl9pPr marL="3873734" indent="-227867" defTabSz="930455" eaLnBrk="0" fontAlgn="base" hangingPunct="0">
              <a:spcBef>
                <a:spcPct val="0"/>
              </a:spcBef>
              <a:spcAft>
                <a:spcPct val="0"/>
              </a:spcAft>
              <a:defRPr sz="1600" i="1">
                <a:solidFill>
                  <a:schemeClr val="tx1"/>
                </a:solidFill>
                <a:latin typeface="Verdana" charset="0"/>
                <a:ea typeface="ＭＳ Ｐゴシック" charset="0"/>
              </a:defRPr>
            </a:lvl9pPr>
          </a:lstStyle>
          <a:p>
            <a:fld id="{C8860F3E-3F5F-8A42-A032-50F9D01CE0B8}" type="slidenum">
              <a:rPr lang="en-US" sz="1000">
                <a:latin typeface="Arial" charset="0"/>
              </a:rPr>
              <a:pPr/>
              <a:t>2</a:t>
            </a:fld>
            <a:endParaRPr lang="en-US" sz="1000" dirty="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AU" dirty="0">
              <a:cs typeface="+mn-cs"/>
            </a:endParaRPr>
          </a:p>
        </p:txBody>
      </p:sp>
    </p:spTree>
    <p:extLst>
      <p:ext uri="{BB962C8B-B14F-4D97-AF65-F5344CB8AC3E}">
        <p14:creationId xmlns:p14="http://schemas.microsoft.com/office/powerpoint/2010/main" val="297657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lvl1pPr defTabSz="930455" eaLnBrk="0" hangingPunct="0">
              <a:defRPr sz="1600" i="1">
                <a:solidFill>
                  <a:schemeClr val="tx1"/>
                </a:solidFill>
                <a:latin typeface="Verdana" charset="0"/>
                <a:ea typeface="ＭＳ Ｐゴシック" charset="0"/>
                <a:cs typeface="ＭＳ Ｐゴシック" charset="0"/>
              </a:defRPr>
            </a:lvl1pPr>
            <a:lvl2pPr marL="740567" indent="-284833" defTabSz="930455" eaLnBrk="0" hangingPunct="0">
              <a:defRPr sz="1600" i="1">
                <a:solidFill>
                  <a:schemeClr val="tx1"/>
                </a:solidFill>
                <a:latin typeface="Verdana" charset="0"/>
                <a:ea typeface="ＭＳ Ｐゴシック" charset="0"/>
              </a:defRPr>
            </a:lvl2pPr>
            <a:lvl3pPr marL="1139334" indent="-227867" defTabSz="930455" eaLnBrk="0" hangingPunct="0">
              <a:defRPr sz="1600" i="1">
                <a:solidFill>
                  <a:schemeClr val="tx1"/>
                </a:solidFill>
                <a:latin typeface="Verdana" charset="0"/>
                <a:ea typeface="ＭＳ Ｐゴシック" charset="0"/>
              </a:defRPr>
            </a:lvl3pPr>
            <a:lvl4pPr marL="1595067" indent="-227867" defTabSz="930455" eaLnBrk="0" hangingPunct="0">
              <a:defRPr sz="1600" i="1">
                <a:solidFill>
                  <a:schemeClr val="tx1"/>
                </a:solidFill>
                <a:latin typeface="Verdana" charset="0"/>
                <a:ea typeface="ＭＳ Ｐゴシック" charset="0"/>
              </a:defRPr>
            </a:lvl4pPr>
            <a:lvl5pPr marL="2050800" indent="-227867" defTabSz="930455" eaLnBrk="0" hangingPunct="0">
              <a:defRPr sz="1600" i="1">
                <a:solidFill>
                  <a:schemeClr val="tx1"/>
                </a:solidFill>
                <a:latin typeface="Verdana" charset="0"/>
                <a:ea typeface="ＭＳ Ｐゴシック" charset="0"/>
              </a:defRPr>
            </a:lvl5pPr>
            <a:lvl6pPr marL="2506534" indent="-227867" defTabSz="930455" eaLnBrk="0" fontAlgn="base" hangingPunct="0">
              <a:spcBef>
                <a:spcPct val="0"/>
              </a:spcBef>
              <a:spcAft>
                <a:spcPct val="0"/>
              </a:spcAft>
              <a:defRPr sz="1600" i="1">
                <a:solidFill>
                  <a:schemeClr val="tx1"/>
                </a:solidFill>
                <a:latin typeface="Verdana" charset="0"/>
                <a:ea typeface="ＭＳ Ｐゴシック" charset="0"/>
              </a:defRPr>
            </a:lvl6pPr>
            <a:lvl7pPr marL="2962267" indent="-227867" defTabSz="930455" eaLnBrk="0" fontAlgn="base" hangingPunct="0">
              <a:spcBef>
                <a:spcPct val="0"/>
              </a:spcBef>
              <a:spcAft>
                <a:spcPct val="0"/>
              </a:spcAft>
              <a:defRPr sz="1600" i="1">
                <a:solidFill>
                  <a:schemeClr val="tx1"/>
                </a:solidFill>
                <a:latin typeface="Verdana" charset="0"/>
                <a:ea typeface="ＭＳ Ｐゴシック" charset="0"/>
              </a:defRPr>
            </a:lvl7pPr>
            <a:lvl8pPr marL="3418001" indent="-227867" defTabSz="930455" eaLnBrk="0" fontAlgn="base" hangingPunct="0">
              <a:spcBef>
                <a:spcPct val="0"/>
              </a:spcBef>
              <a:spcAft>
                <a:spcPct val="0"/>
              </a:spcAft>
              <a:defRPr sz="1600" i="1">
                <a:solidFill>
                  <a:schemeClr val="tx1"/>
                </a:solidFill>
                <a:latin typeface="Verdana" charset="0"/>
                <a:ea typeface="ＭＳ Ｐゴシック" charset="0"/>
              </a:defRPr>
            </a:lvl8pPr>
            <a:lvl9pPr marL="3873734" indent="-227867" defTabSz="930455" eaLnBrk="0" fontAlgn="base" hangingPunct="0">
              <a:spcBef>
                <a:spcPct val="0"/>
              </a:spcBef>
              <a:spcAft>
                <a:spcPct val="0"/>
              </a:spcAft>
              <a:defRPr sz="1600" i="1">
                <a:solidFill>
                  <a:schemeClr val="tx1"/>
                </a:solidFill>
                <a:latin typeface="Verdana" charset="0"/>
                <a:ea typeface="ＭＳ Ｐゴシック" charset="0"/>
              </a:defRPr>
            </a:lvl9pPr>
          </a:lstStyle>
          <a:p>
            <a:fld id="{C8860F3E-3F5F-8A42-A032-50F9D01CE0B8}" type="slidenum">
              <a:rPr lang="en-US" sz="1000">
                <a:latin typeface="Arial" charset="0"/>
              </a:rPr>
              <a:pPr/>
              <a:t>7</a:t>
            </a:fld>
            <a:endParaRPr lang="en-US" sz="1000" dirty="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AU" dirty="0">
              <a:cs typeface="+mn-cs"/>
            </a:endParaRPr>
          </a:p>
        </p:txBody>
      </p:sp>
    </p:spTree>
    <p:extLst>
      <p:ext uri="{BB962C8B-B14F-4D97-AF65-F5344CB8AC3E}">
        <p14:creationId xmlns:p14="http://schemas.microsoft.com/office/powerpoint/2010/main" val="166169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1026"/>
          <p:cNvSpPr>
            <a:spLocks noGrp="1" noChangeArrowheads="1"/>
          </p:cNvSpPr>
          <p:nvPr>
            <p:ph type="subTitle" idx="1"/>
          </p:nvPr>
        </p:nvSpPr>
        <p:spPr>
          <a:xfrm>
            <a:off x="2971800" y="5029200"/>
            <a:ext cx="6934200" cy="838200"/>
          </a:xfrm>
        </p:spPr>
        <p:txBody>
          <a:bodyPr anchor="b"/>
          <a:lstStyle>
            <a:lvl1pPr marL="0" indent="0">
              <a:buFontTx/>
              <a:buNone/>
              <a:defRPr sz="2400"/>
            </a:lvl1pPr>
          </a:lstStyle>
          <a:p>
            <a:pPr lvl="0"/>
            <a:r>
              <a:rPr lang="en-US" noProof="0"/>
              <a:t>Click to edit Master subtitle style</a:t>
            </a:r>
          </a:p>
        </p:txBody>
      </p:sp>
      <p:sp>
        <p:nvSpPr>
          <p:cNvPr id="10246" name="Rectangle 1030"/>
          <p:cNvSpPr>
            <a:spLocks noGrp="1" noChangeArrowheads="1"/>
          </p:cNvSpPr>
          <p:nvPr>
            <p:ph type="ctrTitle"/>
          </p:nvPr>
        </p:nvSpPr>
        <p:spPr>
          <a:xfrm>
            <a:off x="2971800" y="3581400"/>
            <a:ext cx="6686550" cy="1143000"/>
          </a:xfrm>
        </p:spPr>
        <p:txBody>
          <a:bodyPr/>
          <a:lstStyle>
            <a:lvl1pPr>
              <a:defRPr/>
            </a:lvl1pPr>
          </a:lstStyle>
          <a:p>
            <a:pPr lvl="0"/>
            <a:r>
              <a:rPr lang="en-US" noProof="0"/>
              <a:t>Click to edit Master title style</a:t>
            </a:r>
          </a:p>
        </p:txBody>
      </p:sp>
      <p:sp>
        <p:nvSpPr>
          <p:cNvPr id="4" name="Rectangle 1027"/>
          <p:cNvSpPr>
            <a:spLocks noGrp="1" noChangeArrowheads="1"/>
          </p:cNvSpPr>
          <p:nvPr>
            <p:ph type="dt" sz="half" idx="10"/>
          </p:nvPr>
        </p:nvSpPr>
        <p:spPr>
          <a:xfrm>
            <a:off x="742950" y="6248400"/>
            <a:ext cx="2063750" cy="457200"/>
          </a:xfrm>
        </p:spPr>
        <p:txBody>
          <a:bodyPr/>
          <a:lstStyle>
            <a:lvl1pPr>
              <a:defRPr/>
            </a:lvl1pPr>
          </a:lstStyle>
          <a:p>
            <a:pPr>
              <a:defRPr/>
            </a:pPr>
            <a:fld id="{E92B0CC1-F540-FB4C-A059-945AC307E4B5}" type="datetime1">
              <a:rPr lang="en-AU" smtClean="0"/>
              <a:pPr>
                <a:defRPr/>
              </a:pPr>
              <a:t>23/07/2019</a:t>
            </a:fld>
            <a:endParaRPr lang="en-US" dirty="0"/>
          </a:p>
        </p:txBody>
      </p:sp>
      <p:sp>
        <p:nvSpPr>
          <p:cNvPr id="5" name="Rectangle 1028"/>
          <p:cNvSpPr>
            <a:spLocks noGrp="1" noChangeArrowheads="1"/>
          </p:cNvSpPr>
          <p:nvPr>
            <p:ph type="sldNum" sz="quarter" idx="11"/>
          </p:nvPr>
        </p:nvSpPr>
        <p:spPr>
          <a:xfrm>
            <a:off x="7099300" y="6248400"/>
            <a:ext cx="2063750" cy="457200"/>
          </a:xfrm>
        </p:spPr>
        <p:txBody>
          <a:bodyPr/>
          <a:lstStyle>
            <a:lvl1pPr>
              <a:defRPr/>
            </a:lvl1pPr>
          </a:lstStyle>
          <a:p>
            <a:pPr>
              <a:defRPr/>
            </a:pPr>
            <a:fld id="{BB8A2A30-7B92-F742-9AD5-73C6262E6274}" type="slidenum">
              <a:rPr lang="en-US"/>
              <a:pPr>
                <a:defRPr/>
              </a:pPr>
              <a:t>‹#›</a:t>
            </a:fld>
            <a:endParaRPr lang="en-US" dirty="0"/>
          </a:p>
        </p:txBody>
      </p:sp>
      <p:sp>
        <p:nvSpPr>
          <p:cNvPr id="6" name="Rectangle 1029"/>
          <p:cNvSpPr>
            <a:spLocks noGrp="1" noChangeArrowheads="1"/>
          </p:cNvSpPr>
          <p:nvPr>
            <p:ph type="ftr" sz="quarter" idx="12"/>
          </p:nvPr>
        </p:nvSpPr>
        <p:spPr>
          <a:xfrm>
            <a:off x="3384550" y="6248400"/>
            <a:ext cx="3136900" cy="457200"/>
          </a:xfrm>
        </p:spPr>
        <p:txBody>
          <a:bodyPr/>
          <a:lstStyle>
            <a:lvl1pPr>
              <a:defRPr/>
            </a:lvl1pPr>
          </a:lstStyle>
          <a:p>
            <a:pPr>
              <a:defRPr/>
            </a:pPr>
            <a:endParaRPr lang="en-US" dirty="0"/>
          </a:p>
        </p:txBody>
      </p:sp>
    </p:spTree>
    <p:extLst>
      <p:ext uri="{BB962C8B-B14F-4D97-AF65-F5344CB8AC3E}">
        <p14:creationId xmlns:p14="http://schemas.microsoft.com/office/powerpoint/2010/main" val="275489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2FA62119-D32B-A643-9C77-B9C30DD357EB}" type="datetime1">
              <a:rPr lang="en-AU" smtClean="0"/>
              <a:pPr>
                <a:defRPr/>
              </a:pPr>
              <a:t>23/07/2019</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E32F7C0C-F209-AA40-B8AD-0376775E6650}" type="slidenum">
              <a:rPr lang="en-US"/>
              <a:pPr>
                <a:defRPr/>
              </a:pPr>
              <a:t>‹#›</a:t>
            </a:fld>
            <a:endParaRPr lang="en-US" dirty="0"/>
          </a:p>
        </p:txBody>
      </p:sp>
      <p:sp>
        <p:nvSpPr>
          <p:cNvPr id="6" name="Rectangle 7"/>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613662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4838" y="219075"/>
            <a:ext cx="2208212" cy="58769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30200" y="219075"/>
            <a:ext cx="6472238" cy="5876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F25756B1-CACC-6D4B-9E38-50053AB3B94B}" type="datetime1">
              <a:rPr lang="en-AU" smtClean="0"/>
              <a:pPr>
                <a:defRPr/>
              </a:pPr>
              <a:t>23/07/2019</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4D3E4D3-0729-3E45-BF95-28722F05BFFD}" type="slidenum">
              <a:rPr lang="en-US"/>
              <a:pPr>
                <a:defRPr/>
              </a:pPr>
              <a:t>‹#›</a:t>
            </a:fld>
            <a:endParaRPr lang="en-US" dirty="0"/>
          </a:p>
        </p:txBody>
      </p:sp>
      <p:sp>
        <p:nvSpPr>
          <p:cNvPr id="6" name="Rectangle 7"/>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20458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42950" y="219075"/>
            <a:ext cx="8420100" cy="1143000"/>
          </a:xfrm>
        </p:spPr>
        <p:txBody>
          <a:bodyPr/>
          <a:lstStyle/>
          <a:p>
            <a:r>
              <a:rPr lang="en-US"/>
              <a:t>Click to edit Master title style</a:t>
            </a:r>
            <a:endParaRPr lang="en-AU"/>
          </a:p>
        </p:txBody>
      </p:sp>
      <p:sp>
        <p:nvSpPr>
          <p:cNvPr id="3" name="Content Placeholder 2"/>
          <p:cNvSpPr>
            <a:spLocks noGrp="1"/>
          </p:cNvSpPr>
          <p:nvPr>
            <p:ph sz="half" idx="1"/>
          </p:nvPr>
        </p:nvSpPr>
        <p:spPr>
          <a:xfrm>
            <a:off x="330200" y="1981200"/>
            <a:ext cx="41338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16450" y="1981200"/>
            <a:ext cx="413385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4616450" y="4114800"/>
            <a:ext cx="413385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4"/>
          <p:cNvSpPr>
            <a:spLocks noGrp="1" noChangeArrowheads="1"/>
          </p:cNvSpPr>
          <p:nvPr>
            <p:ph type="dt" sz="half" idx="10"/>
          </p:nvPr>
        </p:nvSpPr>
        <p:spPr>
          <a:ln/>
        </p:spPr>
        <p:txBody>
          <a:bodyPr/>
          <a:lstStyle>
            <a:lvl1pPr>
              <a:defRPr/>
            </a:lvl1pPr>
          </a:lstStyle>
          <a:p>
            <a:pPr>
              <a:defRPr/>
            </a:pPr>
            <a:fld id="{37A0153B-0FC8-C747-AA80-610B2CDA88AE}" type="datetime1">
              <a:rPr lang="en-AU" smtClean="0"/>
              <a:pPr>
                <a:defRPr/>
              </a:pPr>
              <a:t>23/07/2019</a:t>
            </a:fld>
            <a:endParaRPr lang="en-US" dirty="0"/>
          </a:p>
        </p:txBody>
      </p:sp>
      <p:sp>
        <p:nvSpPr>
          <p:cNvPr id="7" name="Rectangle 6"/>
          <p:cNvSpPr>
            <a:spLocks noGrp="1" noChangeArrowheads="1"/>
          </p:cNvSpPr>
          <p:nvPr>
            <p:ph type="sldNum" sz="quarter" idx="11"/>
          </p:nvPr>
        </p:nvSpPr>
        <p:spPr>
          <a:ln/>
        </p:spPr>
        <p:txBody>
          <a:bodyPr/>
          <a:lstStyle>
            <a:lvl1pPr>
              <a:defRPr/>
            </a:lvl1pPr>
          </a:lstStyle>
          <a:p>
            <a:pPr>
              <a:defRPr/>
            </a:pPr>
            <a:fld id="{9B723B60-869D-AF48-9B05-DEA1B6CB526A}" type="slidenum">
              <a:rPr lang="en-US"/>
              <a:pPr>
                <a:defRPr/>
              </a:pPr>
              <a:t>‹#›</a:t>
            </a:fld>
            <a:endParaRPr lang="en-US" dirty="0"/>
          </a:p>
        </p:txBody>
      </p:sp>
      <p:sp>
        <p:nvSpPr>
          <p:cNvPr id="8" name="Rectangle 7"/>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53523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0200" y="219075"/>
            <a:ext cx="8832850" cy="5876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Rectangle 4"/>
          <p:cNvSpPr>
            <a:spLocks noGrp="1" noChangeArrowheads="1"/>
          </p:cNvSpPr>
          <p:nvPr>
            <p:ph type="dt" sz="half" idx="10"/>
          </p:nvPr>
        </p:nvSpPr>
        <p:spPr>
          <a:ln/>
        </p:spPr>
        <p:txBody>
          <a:bodyPr/>
          <a:lstStyle>
            <a:lvl1pPr>
              <a:defRPr/>
            </a:lvl1pPr>
          </a:lstStyle>
          <a:p>
            <a:pPr>
              <a:defRPr/>
            </a:pPr>
            <a:fld id="{B2561853-B3AE-BF43-AD6A-841DB63E30BB}" type="datetime1">
              <a:rPr lang="en-AU" smtClean="0"/>
              <a:pPr>
                <a:defRPr/>
              </a:pPr>
              <a:t>23/07/2019</a:t>
            </a:fld>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6C5502A8-7EFF-AF4F-875F-21D96C3C4546}" type="slidenum">
              <a:rPr lang="en-US"/>
              <a:pPr>
                <a:defRPr/>
              </a:pPr>
              <a:t>‹#›</a:t>
            </a:fld>
            <a:endParaRPr lang="en-US" dirty="0"/>
          </a:p>
        </p:txBody>
      </p:sp>
      <p:sp>
        <p:nvSpPr>
          <p:cNvPr id="5" name="Rectangle 7"/>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372546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42950" y="219075"/>
            <a:ext cx="8420100" cy="1143000"/>
          </a:xfrm>
        </p:spPr>
        <p:txBody>
          <a:bodyPr/>
          <a:lstStyle/>
          <a:p>
            <a:r>
              <a:rPr lang="en-US"/>
              <a:t>Click to edit Master title style</a:t>
            </a:r>
            <a:endParaRPr lang="en-AU"/>
          </a:p>
        </p:txBody>
      </p:sp>
      <p:sp>
        <p:nvSpPr>
          <p:cNvPr id="3" name="Content Placeholder 2"/>
          <p:cNvSpPr>
            <a:spLocks noGrp="1"/>
          </p:cNvSpPr>
          <p:nvPr>
            <p:ph sz="quarter" idx="1"/>
          </p:nvPr>
        </p:nvSpPr>
        <p:spPr>
          <a:xfrm>
            <a:off x="330200" y="1981200"/>
            <a:ext cx="413385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16450" y="1981200"/>
            <a:ext cx="413385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330200" y="4114800"/>
            <a:ext cx="413385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Content Placeholder 5"/>
          <p:cNvSpPr>
            <a:spLocks noGrp="1"/>
          </p:cNvSpPr>
          <p:nvPr>
            <p:ph sz="quarter" idx="4"/>
          </p:nvPr>
        </p:nvSpPr>
        <p:spPr>
          <a:xfrm>
            <a:off x="4616450" y="4114800"/>
            <a:ext cx="413385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fld id="{8B9AFA33-A7E2-0F4C-9190-9D56256D4D70}" type="datetime1">
              <a:rPr lang="en-AU" smtClean="0"/>
              <a:pPr>
                <a:defRPr/>
              </a:pPr>
              <a:t>23/07/2019</a:t>
            </a:fld>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799A52FA-4D88-C949-930A-3C27D1F7BAC9}" type="slidenum">
              <a:rPr lang="en-US"/>
              <a:pPr>
                <a:defRPr/>
              </a:pPr>
              <a:t>‹#›</a:t>
            </a:fld>
            <a:endParaRPr lang="en-US" dirty="0"/>
          </a:p>
        </p:txBody>
      </p:sp>
      <p:sp>
        <p:nvSpPr>
          <p:cNvPr id="9" name="Rectangle 7"/>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7601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E35D073D-39F3-7540-BF2B-006241ED6324}" type="datetime1">
              <a:rPr lang="en-AU" smtClean="0"/>
              <a:pPr>
                <a:defRPr/>
              </a:pPr>
              <a:t>23/07/2019</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50E5035-2788-254E-822A-2547352B8D21}" type="slidenum">
              <a:rPr lang="en-US"/>
              <a:pPr>
                <a:defRPr/>
              </a:pPr>
              <a:t>‹#›</a:t>
            </a:fld>
            <a:endParaRPr lang="en-US" dirty="0"/>
          </a:p>
        </p:txBody>
      </p:sp>
      <p:sp>
        <p:nvSpPr>
          <p:cNvPr id="6" name="Rectangle 7"/>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386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0598B15-8C3C-4A45-862F-8C29707A5534}" type="datetime1">
              <a:rPr lang="en-AU" smtClean="0"/>
              <a:pPr>
                <a:defRPr/>
              </a:pPr>
              <a:t>23/07/2019</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882965ED-FCA2-034E-A1D1-1C80FAD25E07}" type="slidenum">
              <a:rPr lang="en-US"/>
              <a:pPr>
                <a:defRPr/>
              </a:pPr>
              <a:t>‹#›</a:t>
            </a:fld>
            <a:endParaRPr lang="en-US" dirty="0"/>
          </a:p>
        </p:txBody>
      </p:sp>
      <p:sp>
        <p:nvSpPr>
          <p:cNvPr id="6" name="Rectangle 7"/>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0413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30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164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fld id="{04F26E98-476B-6C46-9427-7D483FFF169A}" type="datetime1">
              <a:rPr lang="en-AU" smtClean="0"/>
              <a:pPr>
                <a:defRPr/>
              </a:pPr>
              <a:t>23/07/2019</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9931D7C-C6A8-CC49-8261-E0455EC42989}" type="slidenum">
              <a:rPr lang="en-US"/>
              <a:pPr>
                <a:defRPr/>
              </a:pPr>
              <a:t>‹#›</a:t>
            </a:fld>
            <a:endParaRPr lang="en-US" dirty="0"/>
          </a:p>
        </p:txBody>
      </p:sp>
      <p:sp>
        <p:nvSpPr>
          <p:cNvPr id="7" name="Rectangle 7"/>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5330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fld id="{E4F71935-A028-954C-BC53-517CFDEB23D9}" type="datetime1">
              <a:rPr lang="en-AU" smtClean="0"/>
              <a:pPr>
                <a:defRPr/>
              </a:pPr>
              <a:t>23/07/2019</a:t>
            </a:fld>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C7239ADE-C5D0-CE4D-8EE3-FB2CC55C3606}" type="slidenum">
              <a:rPr lang="en-US"/>
              <a:pPr>
                <a:defRPr/>
              </a:pPr>
              <a:t>‹#›</a:t>
            </a:fld>
            <a:endParaRPr lang="en-US" dirty="0"/>
          </a:p>
        </p:txBody>
      </p:sp>
      <p:sp>
        <p:nvSpPr>
          <p:cNvPr id="9" name="Rectangle 7"/>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646163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fld id="{4769703A-84B1-C34A-A986-31693B12E4E2}" type="datetime1">
              <a:rPr lang="en-AU" smtClean="0"/>
              <a:pPr>
                <a:defRPr/>
              </a:pPr>
              <a:t>23/07/2019</a:t>
            </a:fld>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3947E945-6EF8-7745-AD7B-38940E6C3C4A}" type="slidenum">
              <a:rPr lang="en-US"/>
              <a:pPr>
                <a:defRPr/>
              </a:pPr>
              <a:t>‹#›</a:t>
            </a:fld>
            <a:endParaRPr lang="en-US" dirty="0"/>
          </a:p>
        </p:txBody>
      </p:sp>
      <p:sp>
        <p:nvSpPr>
          <p:cNvPr id="5" name="Rectangle 7"/>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1510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71ECEE8-D087-9F4F-82A9-3FF506D5952D}" type="datetime1">
              <a:rPr lang="en-AU" smtClean="0"/>
              <a:pPr>
                <a:defRPr/>
              </a:pPr>
              <a:t>23/07/2019</a:t>
            </a:fld>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56B616B9-F002-CC44-94BC-FDC9AA465FD7}" type="slidenum">
              <a:rPr lang="en-US"/>
              <a:pPr>
                <a:defRPr/>
              </a:pPr>
              <a:t>‹#›</a:t>
            </a:fld>
            <a:endParaRPr lang="en-US" dirty="0"/>
          </a:p>
        </p:txBody>
      </p:sp>
      <p:sp>
        <p:nvSpPr>
          <p:cNvPr id="4" name="Rectangle 7"/>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58512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ADECE3F-7A31-9945-AF27-6C9D0EE6F7F0}" type="datetime1">
              <a:rPr lang="en-AU" smtClean="0"/>
              <a:pPr>
                <a:defRPr/>
              </a:pPr>
              <a:t>23/07/2019</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6D28200-50FF-604C-B6CE-CE59B334891F}" type="slidenum">
              <a:rPr lang="en-US"/>
              <a:pPr>
                <a:defRPr/>
              </a:pPr>
              <a:t>‹#›</a:t>
            </a:fld>
            <a:endParaRPr lang="en-US" dirty="0"/>
          </a:p>
        </p:txBody>
      </p:sp>
      <p:sp>
        <p:nvSpPr>
          <p:cNvPr id="7" name="Rectangle 7"/>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55047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82774-219F-9F46-890E-1AC765F3764B}" type="datetime1">
              <a:rPr lang="en-AU" smtClean="0"/>
              <a:pPr>
                <a:defRPr/>
              </a:pPr>
              <a:t>23/07/2019</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9313212-DA4B-2E43-8D7B-F0C7DF3EA87F}" type="slidenum">
              <a:rPr lang="en-US"/>
              <a:pPr>
                <a:defRPr/>
              </a:pPr>
              <a:t>‹#›</a:t>
            </a:fld>
            <a:endParaRPr lang="en-US" dirty="0"/>
          </a:p>
        </p:txBody>
      </p:sp>
      <p:sp>
        <p:nvSpPr>
          <p:cNvPr id="7" name="Rectangle 7"/>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2066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30200" y="1981200"/>
            <a:ext cx="84201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742238" y="6324600"/>
            <a:ext cx="2063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b" anchorCtr="0" compatLnSpc="1">
            <a:prstTxWarp prst="textNoShape">
              <a:avLst/>
            </a:prstTxWarp>
          </a:bodyPr>
          <a:lstStyle>
            <a:lvl1pPr algn="r" eaLnBrk="0" hangingPunct="0">
              <a:defRPr sz="1000" i="0">
                <a:latin typeface="Arial" charset="0"/>
                <a:cs typeface="Arial" charset="0"/>
              </a:defRPr>
            </a:lvl1pPr>
          </a:lstStyle>
          <a:p>
            <a:pPr>
              <a:defRPr/>
            </a:pPr>
            <a:fld id="{4346E3F3-06F8-4F48-BE62-6F4996DEB7A5}" type="datetime1">
              <a:rPr lang="en-AU" smtClean="0"/>
              <a:pPr>
                <a:defRPr/>
              </a:pPr>
              <a:t>23/07/2019</a:t>
            </a:fld>
            <a:endParaRPr lang="en-US" dirty="0"/>
          </a:p>
        </p:txBody>
      </p:sp>
      <p:sp>
        <p:nvSpPr>
          <p:cNvPr id="1030" name="Rectangle 6"/>
          <p:cNvSpPr>
            <a:spLocks noGrp="1" noChangeArrowheads="1"/>
          </p:cNvSpPr>
          <p:nvPr>
            <p:ph type="sldNum" sz="quarter" idx="4"/>
          </p:nvPr>
        </p:nvSpPr>
        <p:spPr bwMode="auto">
          <a:xfrm>
            <a:off x="3921125" y="6324600"/>
            <a:ext cx="2063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b" anchorCtr="0" compatLnSpc="1">
            <a:prstTxWarp prst="textNoShape">
              <a:avLst/>
            </a:prstTxWarp>
          </a:bodyPr>
          <a:lstStyle>
            <a:lvl1pPr algn="ctr" eaLnBrk="0" hangingPunct="0">
              <a:defRPr sz="1000" i="0">
                <a:latin typeface="Arial" charset="0"/>
                <a:cs typeface="Arial" charset="0"/>
              </a:defRPr>
            </a:lvl1pPr>
          </a:lstStyle>
          <a:p>
            <a:pPr>
              <a:defRPr/>
            </a:pPr>
            <a:fld id="{A0900F91-7949-784D-BDA3-F09CA112521B}" type="slidenum">
              <a:rPr lang="en-US"/>
              <a:pPr>
                <a:defRPr/>
              </a:pPr>
              <a:t>‹#›</a:t>
            </a:fld>
            <a:endParaRPr lang="en-US" dirty="0"/>
          </a:p>
        </p:txBody>
      </p:sp>
      <p:sp>
        <p:nvSpPr>
          <p:cNvPr id="1031" name="Rectangle 7"/>
          <p:cNvSpPr>
            <a:spLocks noGrp="1" noChangeArrowheads="1"/>
          </p:cNvSpPr>
          <p:nvPr>
            <p:ph type="ftr" sz="quarter" idx="3"/>
          </p:nvPr>
        </p:nvSpPr>
        <p:spPr bwMode="auto">
          <a:xfrm>
            <a:off x="0" y="6324600"/>
            <a:ext cx="31369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spcBef>
                <a:spcPct val="0"/>
              </a:spcBef>
              <a:defRPr sz="1000" i="0">
                <a:latin typeface="+mn-lt"/>
                <a:ea typeface="+mn-ea"/>
                <a:cs typeface="+mn-cs"/>
              </a:defRPr>
            </a:lvl1pPr>
          </a:lstStyle>
          <a:p>
            <a:pPr>
              <a:defRPr/>
            </a:pPr>
            <a:endParaRPr lang="en-US" dirty="0"/>
          </a:p>
        </p:txBody>
      </p:sp>
      <p:sp>
        <p:nvSpPr>
          <p:cNvPr id="2" name="Rectangle 8"/>
          <p:cNvSpPr>
            <a:spLocks noGrp="1" noChangeArrowheads="1"/>
          </p:cNvSpPr>
          <p:nvPr>
            <p:ph type="title"/>
          </p:nvPr>
        </p:nvSpPr>
        <p:spPr bwMode="auto">
          <a:xfrm>
            <a:off x="742950" y="219075"/>
            <a:ext cx="84201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3" name="Line 9"/>
          <p:cNvSpPr>
            <a:spLocks noChangeShapeType="1"/>
          </p:cNvSpPr>
          <p:nvPr/>
        </p:nvSpPr>
        <p:spPr bwMode="auto">
          <a:xfrm>
            <a:off x="660400" y="381000"/>
            <a:ext cx="8585200" cy="0"/>
          </a:xfrm>
          <a:prstGeom prst="line">
            <a:avLst/>
          </a:prstGeom>
          <a:noFill/>
          <a:ln w="222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Tree>
  </p:cSld>
  <p:clrMap bg1="lt1" tx1="dk1" bg2="lt2" tx2="dk2" accent1="accent1" accent2="accent2" accent3="accent3" accent4="accent4" accent5="accent5" accent6="accent6" hlink="hlink" folHlink="folHlink"/>
  <p:sldLayoutIdLst>
    <p:sldLayoutId id="2147484022"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Lst>
  <p:hf hdr="0" ftr="0" dt="0"/>
  <p:txStyles>
    <p:titleStyle>
      <a:lvl1pPr algn="l"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info@generationinnovation.com.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2"/>
          <p:cNvSpPr txBox="1">
            <a:spLocks noChangeArrowheads="1"/>
          </p:cNvSpPr>
          <p:nvPr/>
        </p:nvSpPr>
        <p:spPr bwMode="auto">
          <a:xfrm>
            <a:off x="2484688" y="3522816"/>
            <a:ext cx="4843875" cy="2315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i="1">
                <a:solidFill>
                  <a:schemeClr val="tx1"/>
                </a:solidFill>
                <a:latin typeface="Verdana" charset="0"/>
                <a:ea typeface="ＭＳ Ｐゴシック" charset="0"/>
                <a:cs typeface="ＭＳ Ｐゴシック" charset="0"/>
              </a:defRPr>
            </a:lvl1pPr>
            <a:lvl2pPr marL="742950" indent="-285750" eaLnBrk="0" hangingPunct="0">
              <a:defRPr sz="1600" i="1">
                <a:solidFill>
                  <a:schemeClr val="tx1"/>
                </a:solidFill>
                <a:latin typeface="Verdana" charset="0"/>
                <a:ea typeface="ＭＳ Ｐゴシック" charset="0"/>
              </a:defRPr>
            </a:lvl2pPr>
            <a:lvl3pPr marL="1143000" indent="-228600" eaLnBrk="0" hangingPunct="0">
              <a:defRPr sz="1600" i="1">
                <a:solidFill>
                  <a:schemeClr val="tx1"/>
                </a:solidFill>
                <a:latin typeface="Verdana" charset="0"/>
                <a:ea typeface="ＭＳ Ｐゴシック" charset="0"/>
              </a:defRPr>
            </a:lvl3pPr>
            <a:lvl4pPr marL="1600200" indent="-228600" eaLnBrk="0" hangingPunct="0">
              <a:defRPr sz="1600" i="1">
                <a:solidFill>
                  <a:schemeClr val="tx1"/>
                </a:solidFill>
                <a:latin typeface="Verdana" charset="0"/>
                <a:ea typeface="ＭＳ Ｐゴシック" charset="0"/>
              </a:defRPr>
            </a:lvl4pPr>
            <a:lvl5pPr marL="2057400" indent="-228600" eaLnBrk="0" hangingPunct="0">
              <a:defRPr sz="1600" i="1">
                <a:solidFill>
                  <a:schemeClr val="tx1"/>
                </a:solidFill>
                <a:latin typeface="Verdana" charset="0"/>
                <a:ea typeface="ＭＳ Ｐゴシック" charset="0"/>
              </a:defRPr>
            </a:lvl5pPr>
            <a:lvl6pPr marL="2514600" indent="-228600" eaLnBrk="0" fontAlgn="base" hangingPunct="0">
              <a:spcBef>
                <a:spcPct val="0"/>
              </a:spcBef>
              <a:spcAft>
                <a:spcPct val="0"/>
              </a:spcAft>
              <a:defRPr sz="1600" i="1">
                <a:solidFill>
                  <a:schemeClr val="tx1"/>
                </a:solidFill>
                <a:latin typeface="Verdana" charset="0"/>
                <a:ea typeface="ＭＳ Ｐゴシック" charset="0"/>
              </a:defRPr>
            </a:lvl6pPr>
            <a:lvl7pPr marL="2971800" indent="-228600" eaLnBrk="0" fontAlgn="base" hangingPunct="0">
              <a:spcBef>
                <a:spcPct val="0"/>
              </a:spcBef>
              <a:spcAft>
                <a:spcPct val="0"/>
              </a:spcAft>
              <a:defRPr sz="1600" i="1">
                <a:solidFill>
                  <a:schemeClr val="tx1"/>
                </a:solidFill>
                <a:latin typeface="Verdana" charset="0"/>
                <a:ea typeface="ＭＳ Ｐゴシック" charset="0"/>
              </a:defRPr>
            </a:lvl7pPr>
            <a:lvl8pPr marL="3429000" indent="-228600" eaLnBrk="0" fontAlgn="base" hangingPunct="0">
              <a:spcBef>
                <a:spcPct val="0"/>
              </a:spcBef>
              <a:spcAft>
                <a:spcPct val="0"/>
              </a:spcAft>
              <a:defRPr sz="1600" i="1">
                <a:solidFill>
                  <a:schemeClr val="tx1"/>
                </a:solidFill>
                <a:latin typeface="Verdana" charset="0"/>
                <a:ea typeface="ＭＳ Ｐゴシック" charset="0"/>
              </a:defRPr>
            </a:lvl8pPr>
            <a:lvl9pPr marL="3886200" indent="-228600" eaLnBrk="0" fontAlgn="base" hangingPunct="0">
              <a:spcBef>
                <a:spcPct val="0"/>
              </a:spcBef>
              <a:spcAft>
                <a:spcPct val="0"/>
              </a:spcAft>
              <a:defRPr sz="1600" i="1">
                <a:solidFill>
                  <a:schemeClr val="tx1"/>
                </a:solidFill>
                <a:latin typeface="Verdana" charset="0"/>
                <a:ea typeface="ＭＳ Ｐゴシック" charset="0"/>
              </a:defRPr>
            </a:lvl9pPr>
          </a:lstStyle>
          <a:p>
            <a:pPr algn="ctr">
              <a:lnSpc>
                <a:spcPct val="120000"/>
              </a:lnSpc>
            </a:pPr>
            <a:r>
              <a:rPr lang="en-US" sz="3200" b="1" i="0" u="sng" dirty="0"/>
              <a:t>GI Challenge Draft </a:t>
            </a:r>
          </a:p>
          <a:p>
            <a:pPr algn="ctr">
              <a:lnSpc>
                <a:spcPct val="120000"/>
              </a:lnSpc>
            </a:pPr>
            <a:r>
              <a:rPr lang="en-US" sz="3200" b="1" i="0" u="sng" dirty="0"/>
              <a:t>Program Outline</a:t>
            </a:r>
          </a:p>
          <a:p>
            <a:pPr algn="ctr">
              <a:lnSpc>
                <a:spcPct val="120000"/>
              </a:lnSpc>
            </a:pPr>
            <a:endParaRPr lang="en-US" sz="2800" b="1" i="0" dirty="0"/>
          </a:p>
          <a:p>
            <a:pPr algn="ctr">
              <a:lnSpc>
                <a:spcPct val="120000"/>
              </a:lnSpc>
            </a:pPr>
            <a:br>
              <a:rPr lang="en-US" sz="1500" b="1" i="0" dirty="0"/>
            </a:br>
            <a:endParaRPr lang="en-US" sz="1500" b="1" i="0" dirty="0"/>
          </a:p>
        </p:txBody>
      </p:sp>
      <p:sp>
        <p:nvSpPr>
          <p:cNvPr id="4" name="Slide Number Placeholder 3"/>
          <p:cNvSpPr>
            <a:spLocks noGrp="1"/>
          </p:cNvSpPr>
          <p:nvPr>
            <p:ph type="sldNum" sz="quarter" idx="11"/>
          </p:nvPr>
        </p:nvSpPr>
        <p:spPr/>
        <p:txBody>
          <a:bodyPr/>
          <a:lstStyle/>
          <a:p>
            <a:pPr>
              <a:defRPr/>
            </a:pPr>
            <a:fld id="{A50E5035-2788-254E-822A-2547352B8D21}" type="slidenum">
              <a:rPr lang="en-US" smtClean="0"/>
              <a:pPr>
                <a:defRPr/>
              </a:pPr>
              <a:t>1</a:t>
            </a:fld>
            <a:endParaRPr lang="en-US" dirty="0"/>
          </a:p>
        </p:txBody>
      </p:sp>
      <p:pic>
        <p:nvPicPr>
          <p:cNvPr id="8" name="Picture 7"/>
          <p:cNvPicPr>
            <a:picLocks noChangeAspect="1"/>
          </p:cNvPicPr>
          <p:nvPr/>
        </p:nvPicPr>
        <p:blipFill>
          <a:blip r:embed="rId3" cstate="print"/>
          <a:stretch>
            <a:fillRect/>
          </a:stretch>
        </p:blipFill>
        <p:spPr>
          <a:xfrm>
            <a:off x="2349050" y="1248016"/>
            <a:ext cx="4979513" cy="1554458"/>
          </a:xfrm>
          <a:prstGeom prst="rect">
            <a:avLst/>
          </a:prstGeom>
        </p:spPr>
      </p:pic>
    </p:spTree>
    <p:extLst>
      <p:ext uri="{BB962C8B-B14F-4D97-AF65-F5344CB8AC3E}">
        <p14:creationId xmlns:p14="http://schemas.microsoft.com/office/powerpoint/2010/main" val="261124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59" y="1089991"/>
            <a:ext cx="8420100" cy="4446105"/>
          </a:xfrm>
        </p:spPr>
        <p:txBody>
          <a:bodyPr/>
          <a:lstStyle/>
          <a:p>
            <a:r>
              <a:rPr lang="en-AU" sz="1600" dirty="0"/>
              <a:t>Our Commitment to our Entrepreneurs</a:t>
            </a:r>
            <a:br>
              <a:rPr lang="en-AU" sz="1600" dirty="0"/>
            </a:br>
            <a:r>
              <a:rPr lang="en-AU" sz="1400" b="0" dirty="0"/>
              <a:t>Generation Innovation is committed to giving young participants every opportunity to launch a successful business by;</a:t>
            </a:r>
            <a:br>
              <a:rPr lang="en-AU" sz="1400" b="0" dirty="0"/>
            </a:br>
            <a:r>
              <a:rPr lang="en-AU" sz="1400" b="0" dirty="0"/>
              <a:t>1. Connecting them with a suitable and dedicated Mentor/s that will work with them throughout the journey</a:t>
            </a:r>
            <a:br>
              <a:rPr lang="en-AU" sz="1400" b="0" dirty="0"/>
            </a:br>
            <a:r>
              <a:rPr lang="en-AU" sz="1400" b="0" dirty="0"/>
              <a:t>2. Provide a structured program with practical business tools and support to help them develop their business idea</a:t>
            </a:r>
            <a:br>
              <a:rPr lang="en-AU" sz="1400" b="0" dirty="0"/>
            </a:br>
            <a:r>
              <a:rPr lang="en-AU" sz="1400" b="0" dirty="0"/>
              <a:t>3. Help to develop and record their Video pitch.</a:t>
            </a:r>
            <a:br>
              <a:rPr lang="en-AU" sz="1400" b="0" dirty="0"/>
            </a:br>
            <a:r>
              <a:rPr lang="en-AU" sz="1400" b="0" dirty="0"/>
              <a:t>4. We will also provide them with a GI Challenge T-Shirt and catering at each of the full-day workshops</a:t>
            </a:r>
            <a:br>
              <a:rPr lang="en-AU" sz="1400" b="0" dirty="0"/>
            </a:br>
            <a:br>
              <a:rPr lang="en-AU" sz="1400" b="0" dirty="0"/>
            </a:br>
            <a:r>
              <a:rPr lang="en-AU" sz="1400" b="0" dirty="0"/>
              <a:t>It is important to note that participants may filter out at various stages of the program but this is always in a process of dialogue and support to make that decision, they will never be abandoned and left to go it alone.</a:t>
            </a:r>
            <a:br>
              <a:rPr lang="en-AU" sz="1400" b="0" dirty="0"/>
            </a:br>
            <a:br>
              <a:rPr lang="en-AU" sz="1600" b="0" dirty="0"/>
            </a:br>
            <a:r>
              <a:rPr lang="en-AU" sz="1600" dirty="0"/>
              <a:t>Information for Parents and Guardians</a:t>
            </a:r>
            <a:br>
              <a:rPr lang="en-AU" sz="1600" dirty="0"/>
            </a:br>
            <a:r>
              <a:rPr lang="en-AU" sz="1400" b="0" dirty="0"/>
              <a:t>Parents and Guardians, are not required to attend the events and Workshops with their young person, however, we encourage them to come and meet us at the Orientation Event.  We ask that Parents and Guardians ensure participants arrive on time and are collected promptly at the conclusion of each events or workshop.</a:t>
            </a:r>
            <a:br>
              <a:rPr lang="en-AU" sz="1200" b="0" dirty="0"/>
            </a:br>
            <a:br>
              <a:rPr lang="en-AU" sz="1200" b="0" dirty="0"/>
            </a:br>
            <a:r>
              <a:rPr lang="en-AU" sz="1400" b="0" dirty="0"/>
              <a:t>Each young Entrepreneur that is under the age of 18 years will be required to have Parent/Guardian Permission form completed at the Orientation Evening.</a:t>
            </a:r>
            <a:br>
              <a:rPr lang="en-AU" sz="1400" b="0" dirty="0"/>
            </a:br>
            <a:endParaRPr lang="en-US" sz="1600" dirty="0"/>
          </a:p>
        </p:txBody>
      </p:sp>
      <p:sp>
        <p:nvSpPr>
          <p:cNvPr id="4" name="Slide Number Placeholder 3"/>
          <p:cNvSpPr>
            <a:spLocks noGrp="1"/>
          </p:cNvSpPr>
          <p:nvPr>
            <p:ph type="sldNum" sz="quarter" idx="11"/>
          </p:nvPr>
        </p:nvSpPr>
        <p:spPr/>
        <p:txBody>
          <a:bodyPr/>
          <a:lstStyle/>
          <a:p>
            <a:pPr>
              <a:defRPr/>
            </a:pPr>
            <a:fld id="{A50E5035-2788-254E-822A-2547352B8D21}" type="slidenum">
              <a:rPr lang="en-US" smtClean="0"/>
              <a:pPr>
                <a:defRPr/>
              </a:pPr>
              <a:t>10</a:t>
            </a:fld>
            <a:endParaRPr lang="en-US" dirty="0"/>
          </a:p>
        </p:txBody>
      </p:sp>
    </p:spTree>
    <p:extLst>
      <p:ext uri="{BB962C8B-B14F-4D97-AF65-F5344CB8AC3E}">
        <p14:creationId xmlns:p14="http://schemas.microsoft.com/office/powerpoint/2010/main" val="373591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429" y="649357"/>
            <a:ext cx="8420100" cy="2779643"/>
          </a:xfrm>
        </p:spPr>
        <p:txBody>
          <a:bodyPr/>
          <a:lstStyle/>
          <a:p>
            <a:r>
              <a:rPr lang="en-AU" sz="1600" dirty="0">
                <a:solidFill>
                  <a:srgbClr val="FF0000"/>
                </a:solidFill>
              </a:rPr>
              <a:t>Registrations close 7</a:t>
            </a:r>
            <a:r>
              <a:rPr lang="en-AU" sz="1600" baseline="30000" dirty="0">
                <a:solidFill>
                  <a:srgbClr val="FF0000"/>
                </a:solidFill>
              </a:rPr>
              <a:t>th</a:t>
            </a:r>
            <a:r>
              <a:rPr lang="en-AU" sz="1600" dirty="0">
                <a:solidFill>
                  <a:srgbClr val="FF0000"/>
                </a:solidFill>
              </a:rPr>
              <a:t> August.</a:t>
            </a:r>
            <a:br>
              <a:rPr lang="en-AU" sz="1600" dirty="0">
                <a:solidFill>
                  <a:srgbClr val="FF0000"/>
                </a:solidFill>
              </a:rPr>
            </a:br>
            <a:br>
              <a:rPr lang="en-AU" sz="1600" dirty="0"/>
            </a:br>
            <a:r>
              <a:rPr lang="en-AU" sz="1600" dirty="0"/>
              <a:t>For more information please do not hesitate to get in touch;</a:t>
            </a:r>
            <a:br>
              <a:rPr lang="en-AU" sz="1600" dirty="0"/>
            </a:br>
            <a:br>
              <a:rPr lang="en-AU" sz="1600" dirty="0"/>
            </a:br>
            <a:r>
              <a:rPr lang="en-AU" sz="1600" dirty="0"/>
              <a:t>Contact Details </a:t>
            </a:r>
            <a:br>
              <a:rPr lang="en-AU" sz="1600" dirty="0"/>
            </a:br>
            <a:r>
              <a:rPr lang="en-AU" sz="1600" b="0" dirty="0"/>
              <a:t>Project Manager: Elisha Dibben</a:t>
            </a:r>
            <a:br>
              <a:rPr lang="en-AU" sz="1600" b="0" dirty="0"/>
            </a:br>
            <a:r>
              <a:rPr lang="en-AU" sz="1600" b="0" dirty="0"/>
              <a:t>Tel: 0403 525 514</a:t>
            </a:r>
            <a:br>
              <a:rPr lang="en-AU" sz="1600" b="0" dirty="0"/>
            </a:br>
            <a:r>
              <a:rPr lang="en-AU" sz="1600" b="0" dirty="0"/>
              <a:t>Email: </a:t>
            </a:r>
            <a:r>
              <a:rPr lang="en-AU" sz="1600" b="0" u="sng" dirty="0">
                <a:hlinkClick r:id="rId2"/>
              </a:rPr>
              <a:t>info@generationinnovation.com.au</a:t>
            </a:r>
            <a:r>
              <a:rPr lang="en-AU" sz="1600" b="0" dirty="0"/>
              <a:t> </a:t>
            </a:r>
            <a:br>
              <a:rPr lang="en-AU" sz="1600" b="0" dirty="0"/>
            </a:br>
            <a:br>
              <a:rPr lang="en-AU" sz="1600" dirty="0"/>
            </a:br>
            <a:br>
              <a:rPr lang="en-AU" sz="1600" dirty="0"/>
            </a:br>
            <a:endParaRPr lang="en-US" sz="1600" dirty="0"/>
          </a:p>
        </p:txBody>
      </p:sp>
      <p:sp>
        <p:nvSpPr>
          <p:cNvPr id="4" name="Slide Number Placeholder 3"/>
          <p:cNvSpPr>
            <a:spLocks noGrp="1"/>
          </p:cNvSpPr>
          <p:nvPr>
            <p:ph type="sldNum" sz="quarter" idx="11"/>
          </p:nvPr>
        </p:nvSpPr>
        <p:spPr/>
        <p:txBody>
          <a:bodyPr/>
          <a:lstStyle/>
          <a:p>
            <a:pPr>
              <a:defRPr/>
            </a:pPr>
            <a:fld id="{A50E5035-2788-254E-822A-2547352B8D21}" type="slidenum">
              <a:rPr lang="en-US" smtClean="0"/>
              <a:pPr>
                <a:defRPr/>
              </a:pPr>
              <a:t>11</a:t>
            </a:fld>
            <a:endParaRPr lang="en-US" dirty="0"/>
          </a:p>
        </p:txBody>
      </p:sp>
      <p:pic>
        <p:nvPicPr>
          <p:cNvPr id="1026" name="Picture 2" descr="cid:352F7D68-4048-4CB5-AA54-38C5CB6F0FED@iiNet">
            <a:extLst>
              <a:ext uri="{FF2B5EF4-FFF2-40B4-BE49-F238E27FC236}">
                <a16:creationId xmlns:a16="http://schemas.microsoft.com/office/drawing/2014/main" id="{B2692372-F8E6-0648-AE06-D8CB10162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28" y="3008243"/>
            <a:ext cx="6604299" cy="160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91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78013" y="669547"/>
            <a:ext cx="6273006" cy="381000"/>
          </a:xfrm>
          <a:prstGeom prst="rect">
            <a:avLst/>
          </a:prstGeom>
          <a:solidFill>
            <a:schemeClr val="bg1">
              <a:lumMod val="85000"/>
            </a:schemeClr>
          </a:solidFill>
          <a:ln w="9525"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90000"/>
              </a:lnSpc>
              <a:spcBef>
                <a:spcPct val="50000"/>
              </a:spcBef>
              <a:spcAft>
                <a:spcPct val="0"/>
              </a:spcAft>
              <a:buClrTx/>
              <a:buSzTx/>
              <a:buFontTx/>
              <a:buNone/>
              <a:tabLst/>
            </a:pPr>
            <a:endParaRPr kumimoji="0" lang="en-US" sz="1600" b="0" i="1" u="none" strike="noStrike" cap="none" normalizeH="0" baseline="0" dirty="0">
              <a:ln>
                <a:noFill/>
              </a:ln>
              <a:solidFill>
                <a:schemeClr val="tx1"/>
              </a:solidFill>
              <a:effectLst/>
              <a:latin typeface="Verdana" pitchFamily="34" charset="0"/>
            </a:endParaRPr>
          </a:p>
        </p:txBody>
      </p:sp>
      <p:sp>
        <p:nvSpPr>
          <p:cNvPr id="14" name="TextBox 2"/>
          <p:cNvSpPr txBox="1">
            <a:spLocks noChangeArrowheads="1"/>
          </p:cNvSpPr>
          <p:nvPr/>
        </p:nvSpPr>
        <p:spPr bwMode="auto">
          <a:xfrm>
            <a:off x="2233717" y="1638607"/>
            <a:ext cx="5450599" cy="298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i="1">
                <a:solidFill>
                  <a:schemeClr val="tx1"/>
                </a:solidFill>
                <a:latin typeface="Verdana" charset="0"/>
                <a:ea typeface="ＭＳ Ｐゴシック" charset="0"/>
                <a:cs typeface="ＭＳ Ｐゴシック" charset="0"/>
              </a:defRPr>
            </a:lvl1pPr>
            <a:lvl2pPr marL="742950" indent="-285750" eaLnBrk="0" hangingPunct="0">
              <a:defRPr sz="1600" i="1">
                <a:solidFill>
                  <a:schemeClr val="tx1"/>
                </a:solidFill>
                <a:latin typeface="Verdana" charset="0"/>
                <a:ea typeface="ＭＳ Ｐゴシック" charset="0"/>
              </a:defRPr>
            </a:lvl2pPr>
            <a:lvl3pPr marL="1143000" indent="-228600" eaLnBrk="0" hangingPunct="0">
              <a:defRPr sz="1600" i="1">
                <a:solidFill>
                  <a:schemeClr val="tx1"/>
                </a:solidFill>
                <a:latin typeface="Verdana" charset="0"/>
                <a:ea typeface="ＭＳ Ｐゴシック" charset="0"/>
              </a:defRPr>
            </a:lvl3pPr>
            <a:lvl4pPr marL="1600200" indent="-228600" eaLnBrk="0" hangingPunct="0">
              <a:defRPr sz="1600" i="1">
                <a:solidFill>
                  <a:schemeClr val="tx1"/>
                </a:solidFill>
                <a:latin typeface="Verdana" charset="0"/>
                <a:ea typeface="ＭＳ Ｐゴシック" charset="0"/>
              </a:defRPr>
            </a:lvl4pPr>
            <a:lvl5pPr marL="2057400" indent="-228600" eaLnBrk="0" hangingPunct="0">
              <a:defRPr sz="1600" i="1">
                <a:solidFill>
                  <a:schemeClr val="tx1"/>
                </a:solidFill>
                <a:latin typeface="Verdana" charset="0"/>
                <a:ea typeface="ＭＳ Ｐゴシック" charset="0"/>
              </a:defRPr>
            </a:lvl5pPr>
            <a:lvl6pPr marL="2514600" indent="-228600" eaLnBrk="0" fontAlgn="base" hangingPunct="0">
              <a:spcBef>
                <a:spcPct val="0"/>
              </a:spcBef>
              <a:spcAft>
                <a:spcPct val="0"/>
              </a:spcAft>
              <a:defRPr sz="1600" i="1">
                <a:solidFill>
                  <a:schemeClr val="tx1"/>
                </a:solidFill>
                <a:latin typeface="Verdana" charset="0"/>
                <a:ea typeface="ＭＳ Ｐゴシック" charset="0"/>
              </a:defRPr>
            </a:lvl6pPr>
            <a:lvl7pPr marL="2971800" indent="-228600" eaLnBrk="0" fontAlgn="base" hangingPunct="0">
              <a:spcBef>
                <a:spcPct val="0"/>
              </a:spcBef>
              <a:spcAft>
                <a:spcPct val="0"/>
              </a:spcAft>
              <a:defRPr sz="1600" i="1">
                <a:solidFill>
                  <a:schemeClr val="tx1"/>
                </a:solidFill>
                <a:latin typeface="Verdana" charset="0"/>
                <a:ea typeface="ＭＳ Ｐゴシック" charset="0"/>
              </a:defRPr>
            </a:lvl7pPr>
            <a:lvl8pPr marL="3429000" indent="-228600" eaLnBrk="0" fontAlgn="base" hangingPunct="0">
              <a:spcBef>
                <a:spcPct val="0"/>
              </a:spcBef>
              <a:spcAft>
                <a:spcPct val="0"/>
              </a:spcAft>
              <a:defRPr sz="1600" i="1">
                <a:solidFill>
                  <a:schemeClr val="tx1"/>
                </a:solidFill>
                <a:latin typeface="Verdana" charset="0"/>
                <a:ea typeface="ＭＳ Ｐゴシック" charset="0"/>
              </a:defRPr>
            </a:lvl8pPr>
            <a:lvl9pPr marL="3886200" indent="-228600" eaLnBrk="0" fontAlgn="base" hangingPunct="0">
              <a:spcBef>
                <a:spcPct val="0"/>
              </a:spcBef>
              <a:spcAft>
                <a:spcPct val="0"/>
              </a:spcAft>
              <a:defRPr sz="1600" i="1">
                <a:solidFill>
                  <a:schemeClr val="tx1"/>
                </a:solidFill>
                <a:latin typeface="Verdana" charset="0"/>
                <a:ea typeface="ＭＳ Ｐゴシック" charset="0"/>
              </a:defRPr>
            </a:lvl9pPr>
          </a:lstStyle>
          <a:p>
            <a:pPr marL="228600" indent="-228600">
              <a:spcBef>
                <a:spcPts val="1200"/>
              </a:spcBef>
              <a:buFont typeface="+mj-lt"/>
              <a:buAutoNum type="arabicPeriod"/>
              <a:tabLst>
                <a:tab pos="1790700" algn="l"/>
              </a:tabLst>
            </a:pPr>
            <a:r>
              <a:rPr lang="en-US" sz="1200" b="1" i="0" dirty="0"/>
              <a:t>Overview</a:t>
            </a:r>
          </a:p>
          <a:p>
            <a:pPr marL="228600" indent="-228600">
              <a:spcBef>
                <a:spcPts val="1200"/>
              </a:spcBef>
              <a:buFont typeface="+mj-lt"/>
              <a:buAutoNum type="arabicPeriod"/>
              <a:tabLst>
                <a:tab pos="1790700" algn="l"/>
              </a:tabLst>
            </a:pPr>
            <a:r>
              <a:rPr lang="en-US" sz="1200" b="1" i="0" dirty="0"/>
              <a:t>GI Sponsors, Partners &amp; Board</a:t>
            </a:r>
          </a:p>
          <a:p>
            <a:pPr marL="228600" indent="-228600">
              <a:spcBef>
                <a:spcPts val="1200"/>
              </a:spcBef>
              <a:buFont typeface="+mj-lt"/>
              <a:buAutoNum type="arabicPeriod"/>
              <a:tabLst>
                <a:tab pos="1790700" algn="l"/>
              </a:tabLst>
            </a:pPr>
            <a:r>
              <a:rPr lang="en-US" sz="1200" b="1" i="0" dirty="0"/>
              <a:t>Proposed Dates</a:t>
            </a:r>
          </a:p>
          <a:p>
            <a:pPr marL="228600" indent="-228600">
              <a:spcBef>
                <a:spcPts val="1200"/>
              </a:spcBef>
              <a:buFont typeface="+mj-lt"/>
              <a:buAutoNum type="arabicPeriod"/>
              <a:tabLst>
                <a:tab pos="1790700" algn="l"/>
              </a:tabLst>
            </a:pPr>
            <a:r>
              <a:rPr lang="en-US" sz="1200" b="1" i="0" dirty="0"/>
              <a:t>Entrepreneur Information</a:t>
            </a:r>
          </a:p>
          <a:p>
            <a:pPr marL="228600" indent="-228600">
              <a:spcBef>
                <a:spcPts val="1200"/>
              </a:spcBef>
              <a:buFont typeface="+mj-lt"/>
              <a:buAutoNum type="arabicPeriod"/>
              <a:tabLst>
                <a:tab pos="1790700" algn="l"/>
              </a:tabLst>
            </a:pPr>
            <a:r>
              <a:rPr lang="en-US" sz="1200" b="1" i="0" dirty="0"/>
              <a:t>Our Commitment to Entrepreneurs</a:t>
            </a:r>
          </a:p>
          <a:p>
            <a:pPr marL="228600" indent="-228600">
              <a:spcBef>
                <a:spcPts val="1200"/>
              </a:spcBef>
              <a:buFont typeface="+mj-lt"/>
              <a:buAutoNum type="arabicPeriod"/>
              <a:tabLst>
                <a:tab pos="1790700" algn="l"/>
              </a:tabLst>
            </a:pPr>
            <a:r>
              <a:rPr lang="en-US" sz="1200" b="1" i="0" dirty="0"/>
              <a:t>Parent and Guardian Information</a:t>
            </a:r>
          </a:p>
          <a:p>
            <a:pPr marL="228600" indent="-228600">
              <a:spcBef>
                <a:spcPts val="1200"/>
              </a:spcBef>
              <a:buFont typeface="+mj-lt"/>
              <a:buAutoNum type="arabicPeriod"/>
              <a:tabLst>
                <a:tab pos="1790700" algn="l"/>
              </a:tabLst>
            </a:pPr>
            <a:r>
              <a:rPr lang="en-US" sz="1200" b="1" i="0" dirty="0"/>
              <a:t>Contact Details</a:t>
            </a:r>
          </a:p>
          <a:p>
            <a:pPr>
              <a:spcBef>
                <a:spcPts val="1200"/>
              </a:spcBef>
              <a:tabLst>
                <a:tab pos="1790700" algn="l"/>
              </a:tabLst>
            </a:pPr>
            <a:endParaRPr lang="en-US" sz="1200" b="1" i="0" dirty="0"/>
          </a:p>
          <a:p>
            <a:pPr marL="228600" indent="-228600">
              <a:spcBef>
                <a:spcPts val="1200"/>
              </a:spcBef>
              <a:buFont typeface="+mj-lt"/>
              <a:buAutoNum type="arabicPeriod"/>
              <a:tabLst>
                <a:tab pos="1790700" algn="l"/>
              </a:tabLst>
            </a:pPr>
            <a:endParaRPr lang="en-US" sz="1200" b="1" i="0" dirty="0"/>
          </a:p>
        </p:txBody>
      </p:sp>
      <p:sp>
        <p:nvSpPr>
          <p:cNvPr id="2" name="Rectangle 1"/>
          <p:cNvSpPr/>
          <p:nvPr/>
        </p:nvSpPr>
        <p:spPr bwMode="auto">
          <a:xfrm>
            <a:off x="1778013" y="596910"/>
            <a:ext cx="6265326" cy="5918190"/>
          </a:xfrm>
          <a:prstGeom prst="rect">
            <a:avLst/>
          </a:prstGeom>
          <a:noFill/>
          <a:ln w="28575"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600" b="0" i="1" u="none" strike="noStrike" cap="none" normalizeH="0" baseline="0" dirty="0">
              <a:ln>
                <a:noFill/>
              </a:ln>
              <a:solidFill>
                <a:schemeClr val="tx1"/>
              </a:solidFill>
              <a:effectLst/>
              <a:latin typeface="Verdana" pitchFamily="34" charset="0"/>
            </a:endParaRPr>
          </a:p>
        </p:txBody>
      </p:sp>
      <p:sp>
        <p:nvSpPr>
          <p:cNvPr id="6" name="TextBox 2"/>
          <p:cNvSpPr txBox="1">
            <a:spLocks noChangeArrowheads="1"/>
          </p:cNvSpPr>
          <p:nvPr/>
        </p:nvSpPr>
        <p:spPr bwMode="auto">
          <a:xfrm>
            <a:off x="1510752" y="38100"/>
            <a:ext cx="676538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i="1">
                <a:solidFill>
                  <a:schemeClr val="tx1"/>
                </a:solidFill>
                <a:latin typeface="Verdana" charset="0"/>
                <a:ea typeface="ＭＳ Ｐゴシック" charset="0"/>
                <a:cs typeface="ＭＳ Ｐゴシック" charset="0"/>
              </a:defRPr>
            </a:lvl1pPr>
            <a:lvl2pPr marL="742950" indent="-285750" eaLnBrk="0" hangingPunct="0">
              <a:defRPr sz="1600" i="1">
                <a:solidFill>
                  <a:schemeClr val="tx1"/>
                </a:solidFill>
                <a:latin typeface="Verdana" charset="0"/>
                <a:ea typeface="ＭＳ Ｐゴシック" charset="0"/>
              </a:defRPr>
            </a:lvl2pPr>
            <a:lvl3pPr marL="1143000" indent="-228600" eaLnBrk="0" hangingPunct="0">
              <a:defRPr sz="1600" i="1">
                <a:solidFill>
                  <a:schemeClr val="tx1"/>
                </a:solidFill>
                <a:latin typeface="Verdana" charset="0"/>
                <a:ea typeface="ＭＳ Ｐゴシック" charset="0"/>
              </a:defRPr>
            </a:lvl3pPr>
            <a:lvl4pPr marL="1600200" indent="-228600" eaLnBrk="0" hangingPunct="0">
              <a:defRPr sz="1600" i="1">
                <a:solidFill>
                  <a:schemeClr val="tx1"/>
                </a:solidFill>
                <a:latin typeface="Verdana" charset="0"/>
                <a:ea typeface="ＭＳ Ｐゴシック" charset="0"/>
              </a:defRPr>
            </a:lvl4pPr>
            <a:lvl5pPr marL="2057400" indent="-228600" eaLnBrk="0" hangingPunct="0">
              <a:defRPr sz="1600" i="1">
                <a:solidFill>
                  <a:schemeClr val="tx1"/>
                </a:solidFill>
                <a:latin typeface="Verdana" charset="0"/>
                <a:ea typeface="ＭＳ Ｐゴシック" charset="0"/>
              </a:defRPr>
            </a:lvl5pPr>
            <a:lvl6pPr marL="2514600" indent="-228600" eaLnBrk="0" fontAlgn="base" hangingPunct="0">
              <a:spcBef>
                <a:spcPct val="0"/>
              </a:spcBef>
              <a:spcAft>
                <a:spcPct val="0"/>
              </a:spcAft>
              <a:defRPr sz="1600" i="1">
                <a:solidFill>
                  <a:schemeClr val="tx1"/>
                </a:solidFill>
                <a:latin typeface="Verdana" charset="0"/>
                <a:ea typeface="ＭＳ Ｐゴシック" charset="0"/>
              </a:defRPr>
            </a:lvl6pPr>
            <a:lvl7pPr marL="2971800" indent="-228600" eaLnBrk="0" fontAlgn="base" hangingPunct="0">
              <a:spcBef>
                <a:spcPct val="0"/>
              </a:spcBef>
              <a:spcAft>
                <a:spcPct val="0"/>
              </a:spcAft>
              <a:defRPr sz="1600" i="1">
                <a:solidFill>
                  <a:schemeClr val="tx1"/>
                </a:solidFill>
                <a:latin typeface="Verdana" charset="0"/>
                <a:ea typeface="ＭＳ Ｐゴシック" charset="0"/>
              </a:defRPr>
            </a:lvl7pPr>
            <a:lvl8pPr marL="3429000" indent="-228600" eaLnBrk="0" fontAlgn="base" hangingPunct="0">
              <a:spcBef>
                <a:spcPct val="0"/>
              </a:spcBef>
              <a:spcAft>
                <a:spcPct val="0"/>
              </a:spcAft>
              <a:defRPr sz="1600" i="1">
                <a:solidFill>
                  <a:schemeClr val="tx1"/>
                </a:solidFill>
                <a:latin typeface="Verdana" charset="0"/>
                <a:ea typeface="ＭＳ Ｐゴシック" charset="0"/>
              </a:defRPr>
            </a:lvl8pPr>
            <a:lvl9pPr marL="3886200" indent="-228600" eaLnBrk="0" fontAlgn="base" hangingPunct="0">
              <a:spcBef>
                <a:spcPct val="0"/>
              </a:spcBef>
              <a:spcAft>
                <a:spcPct val="0"/>
              </a:spcAft>
              <a:defRPr sz="1600" i="1">
                <a:solidFill>
                  <a:schemeClr val="tx1"/>
                </a:solidFill>
                <a:latin typeface="Verdana" charset="0"/>
                <a:ea typeface="ＭＳ Ｐゴシック" charset="0"/>
              </a:defRPr>
            </a:lvl9pPr>
          </a:lstStyle>
          <a:p>
            <a:pPr algn="ctr" eaLnBrk="1" hangingPunct="1"/>
            <a:r>
              <a:rPr lang="en-US" b="1" i="0" dirty="0"/>
              <a:t>Contents</a:t>
            </a:r>
          </a:p>
        </p:txBody>
      </p:sp>
      <p:sp>
        <p:nvSpPr>
          <p:cNvPr id="4" name="Slide Number Placeholder 3"/>
          <p:cNvSpPr>
            <a:spLocks noGrp="1"/>
          </p:cNvSpPr>
          <p:nvPr>
            <p:ph type="sldNum" sz="quarter" idx="11"/>
          </p:nvPr>
        </p:nvSpPr>
        <p:spPr/>
        <p:txBody>
          <a:bodyPr/>
          <a:lstStyle/>
          <a:p>
            <a:pPr>
              <a:defRPr/>
            </a:pPr>
            <a:fld id="{A50E5035-2788-254E-822A-2547352B8D21}" type="slidenum">
              <a:rPr lang="en-US" smtClean="0"/>
              <a:pPr>
                <a:defRPr/>
              </a:pPr>
              <a:t>2</a:t>
            </a:fld>
            <a:endParaRPr lang="en-US" dirty="0"/>
          </a:p>
        </p:txBody>
      </p:sp>
      <p:sp>
        <p:nvSpPr>
          <p:cNvPr id="8" name="TextBox 2"/>
          <p:cNvSpPr txBox="1">
            <a:spLocks noChangeArrowheads="1"/>
          </p:cNvSpPr>
          <p:nvPr/>
        </p:nvSpPr>
        <p:spPr bwMode="auto">
          <a:xfrm>
            <a:off x="3115216" y="6557546"/>
            <a:ext cx="676538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i="1">
                <a:solidFill>
                  <a:schemeClr val="tx1"/>
                </a:solidFill>
                <a:latin typeface="Verdana" charset="0"/>
                <a:ea typeface="ＭＳ Ｐゴシック" charset="0"/>
                <a:cs typeface="ＭＳ Ｐゴシック" charset="0"/>
              </a:defRPr>
            </a:lvl1pPr>
            <a:lvl2pPr marL="742950" indent="-285750" eaLnBrk="0" hangingPunct="0">
              <a:defRPr sz="1600" i="1">
                <a:solidFill>
                  <a:schemeClr val="tx1"/>
                </a:solidFill>
                <a:latin typeface="Verdana" charset="0"/>
                <a:ea typeface="ＭＳ Ｐゴシック" charset="0"/>
              </a:defRPr>
            </a:lvl2pPr>
            <a:lvl3pPr marL="1143000" indent="-228600" eaLnBrk="0" hangingPunct="0">
              <a:defRPr sz="1600" i="1">
                <a:solidFill>
                  <a:schemeClr val="tx1"/>
                </a:solidFill>
                <a:latin typeface="Verdana" charset="0"/>
                <a:ea typeface="ＭＳ Ｐゴシック" charset="0"/>
              </a:defRPr>
            </a:lvl3pPr>
            <a:lvl4pPr marL="1600200" indent="-228600" eaLnBrk="0" hangingPunct="0">
              <a:defRPr sz="1600" i="1">
                <a:solidFill>
                  <a:schemeClr val="tx1"/>
                </a:solidFill>
                <a:latin typeface="Verdana" charset="0"/>
                <a:ea typeface="ＭＳ Ｐゴシック" charset="0"/>
              </a:defRPr>
            </a:lvl4pPr>
            <a:lvl5pPr marL="2057400" indent="-228600" eaLnBrk="0" hangingPunct="0">
              <a:defRPr sz="1600" i="1">
                <a:solidFill>
                  <a:schemeClr val="tx1"/>
                </a:solidFill>
                <a:latin typeface="Verdana" charset="0"/>
                <a:ea typeface="ＭＳ Ｐゴシック" charset="0"/>
              </a:defRPr>
            </a:lvl5pPr>
            <a:lvl6pPr marL="2514600" indent="-228600" eaLnBrk="0" fontAlgn="base" hangingPunct="0">
              <a:spcBef>
                <a:spcPct val="0"/>
              </a:spcBef>
              <a:spcAft>
                <a:spcPct val="0"/>
              </a:spcAft>
              <a:defRPr sz="1600" i="1">
                <a:solidFill>
                  <a:schemeClr val="tx1"/>
                </a:solidFill>
                <a:latin typeface="Verdana" charset="0"/>
                <a:ea typeface="ＭＳ Ｐゴシック" charset="0"/>
              </a:defRPr>
            </a:lvl6pPr>
            <a:lvl7pPr marL="2971800" indent="-228600" eaLnBrk="0" fontAlgn="base" hangingPunct="0">
              <a:spcBef>
                <a:spcPct val="0"/>
              </a:spcBef>
              <a:spcAft>
                <a:spcPct val="0"/>
              </a:spcAft>
              <a:defRPr sz="1600" i="1">
                <a:solidFill>
                  <a:schemeClr val="tx1"/>
                </a:solidFill>
                <a:latin typeface="Verdana" charset="0"/>
                <a:ea typeface="ＭＳ Ｐゴシック" charset="0"/>
              </a:defRPr>
            </a:lvl7pPr>
            <a:lvl8pPr marL="3429000" indent="-228600" eaLnBrk="0" fontAlgn="base" hangingPunct="0">
              <a:spcBef>
                <a:spcPct val="0"/>
              </a:spcBef>
              <a:spcAft>
                <a:spcPct val="0"/>
              </a:spcAft>
              <a:defRPr sz="1600" i="1">
                <a:solidFill>
                  <a:schemeClr val="tx1"/>
                </a:solidFill>
                <a:latin typeface="Verdana" charset="0"/>
                <a:ea typeface="ＭＳ Ｐゴシック" charset="0"/>
              </a:defRPr>
            </a:lvl8pPr>
            <a:lvl9pPr marL="3886200" indent="-228600" eaLnBrk="0" fontAlgn="base" hangingPunct="0">
              <a:spcBef>
                <a:spcPct val="0"/>
              </a:spcBef>
              <a:spcAft>
                <a:spcPct val="0"/>
              </a:spcAft>
              <a:defRPr sz="1600" i="1">
                <a:solidFill>
                  <a:schemeClr val="tx1"/>
                </a:solidFill>
                <a:latin typeface="Verdana" charset="0"/>
                <a:ea typeface="ＭＳ Ｐゴシック" charset="0"/>
              </a:defRPr>
            </a:lvl9pPr>
          </a:lstStyle>
          <a:p>
            <a:pPr algn="r" eaLnBrk="1" hangingPunct="1"/>
            <a:r>
              <a:rPr lang="en-US" sz="900" dirty="0">
                <a:latin typeface="+mn-lt"/>
              </a:rPr>
              <a:t>Generation Innovation</a:t>
            </a:r>
          </a:p>
        </p:txBody>
      </p:sp>
    </p:spTree>
    <p:extLst>
      <p:ext uri="{BB962C8B-B14F-4D97-AF65-F5344CB8AC3E}">
        <p14:creationId xmlns:p14="http://schemas.microsoft.com/office/powerpoint/2010/main" val="69810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117475"/>
            <a:ext cx="8794750" cy="1143000"/>
          </a:xfrm>
        </p:spPr>
        <p:txBody>
          <a:bodyPr/>
          <a:lstStyle/>
          <a:p>
            <a:r>
              <a:rPr lang="en-US" sz="2400" dirty="0"/>
              <a:t>GI unleashes the innovation of young people and creates local heroes by supporting budding entrepreneurs! </a:t>
            </a:r>
          </a:p>
        </p:txBody>
      </p:sp>
      <p:sp>
        <p:nvSpPr>
          <p:cNvPr id="4" name="Slide Number Placeholder 3"/>
          <p:cNvSpPr>
            <a:spLocks noGrp="1"/>
          </p:cNvSpPr>
          <p:nvPr>
            <p:ph type="sldNum" sz="quarter" idx="11"/>
          </p:nvPr>
        </p:nvSpPr>
        <p:spPr/>
        <p:txBody>
          <a:bodyPr/>
          <a:lstStyle/>
          <a:p>
            <a:pPr>
              <a:defRPr/>
            </a:pPr>
            <a:fld id="{A50E5035-2788-254E-822A-2547352B8D21}" type="slidenum">
              <a:rPr lang="en-US" smtClean="0"/>
              <a:pPr>
                <a:defRPr/>
              </a:pPr>
              <a:t>3</a:t>
            </a:fld>
            <a:endParaRPr lang="en-US" dirty="0"/>
          </a:p>
        </p:txBody>
      </p:sp>
      <p:sp>
        <p:nvSpPr>
          <p:cNvPr id="5" name="Rectangle 4"/>
          <p:cNvSpPr/>
          <p:nvPr/>
        </p:nvSpPr>
        <p:spPr>
          <a:xfrm>
            <a:off x="215900" y="1527366"/>
            <a:ext cx="9588500" cy="2882838"/>
          </a:xfrm>
          <a:prstGeom prst="rect">
            <a:avLst/>
          </a:prstGeom>
        </p:spPr>
        <p:txBody>
          <a:bodyPr wrap="square">
            <a:spAutoFit/>
          </a:bodyPr>
          <a:lstStyle/>
          <a:p>
            <a:r>
              <a:rPr lang="en-US" baseline="30000" dirty="0"/>
              <a:t>The GI challenge is the primary programme of Generation Innovation (GI) and it achieves a vision of unleashing the innovation of young people. It is a program that supports young entrepreneurs to create and cultivate business ventures that can function viably in the real economy.</a:t>
            </a:r>
          </a:p>
          <a:p>
            <a:endParaRPr lang="en-US" baseline="30000" dirty="0"/>
          </a:p>
          <a:p>
            <a:r>
              <a:rPr lang="en-US" baseline="30000" dirty="0"/>
              <a:t>The GI Challenge was designed to alleviate the three greatest challenges facing young entrepreneurs: a lack of an existing network, business experience and money. GI engages the community to source mentors, investors and general support to wrap around participants as they pursue their venture.</a:t>
            </a:r>
          </a:p>
          <a:p>
            <a:endParaRPr lang="en-US" baseline="30000" dirty="0"/>
          </a:p>
          <a:p>
            <a:r>
              <a:rPr lang="en-US" baseline="30000" dirty="0"/>
              <a:t>The GI Challenge is run over three one-day workshops, where teams are matched with business mentors and marketing experts to explore the elements that are required to start up their business. Over their journey, teams refine their business concepts and engage the marketplace through one-to-one interviews and online surveys </a:t>
            </a:r>
            <a:r>
              <a:rPr lang="en-US" baseline="30000" dirty="0" err="1"/>
              <a:t>finalising</a:t>
            </a:r>
            <a:r>
              <a:rPr lang="en-US" baseline="30000" dirty="0"/>
              <a:t> their venture into a ‘</a:t>
            </a:r>
            <a:r>
              <a:rPr lang="en-US" baseline="30000" dirty="0" err="1"/>
              <a:t>pitchable</a:t>
            </a:r>
            <a:r>
              <a:rPr lang="en-US" baseline="30000" dirty="0"/>
              <a:t>’ product. Pitches are presented to a GI panel of business people where they are assessed for their validity and viability.</a:t>
            </a:r>
          </a:p>
          <a:p>
            <a:endParaRPr lang="en-US" baseline="30000" dirty="0"/>
          </a:p>
          <a:p>
            <a:r>
              <a:rPr lang="en-US" baseline="30000" dirty="0"/>
              <a:t>Approved ventures then move to the marketing stage which includes digital promotions and a crowdfunding campaign to seed-fund the ventures. Upon reaching their funding goals, the successful teams launch these ventures with ongoing support from their mentors and the GI network.</a:t>
            </a:r>
          </a:p>
          <a:p>
            <a:r>
              <a:rPr lang="de-DE" baseline="30000" dirty="0"/>
              <a:t> </a:t>
            </a:r>
            <a:endParaRPr lang="en-US" dirty="0"/>
          </a:p>
        </p:txBody>
      </p:sp>
      <p:pic>
        <p:nvPicPr>
          <p:cNvPr id="8" name="Picture 7"/>
          <p:cNvPicPr>
            <a:picLocks noChangeAspect="1"/>
          </p:cNvPicPr>
          <p:nvPr/>
        </p:nvPicPr>
        <p:blipFill>
          <a:blip r:embed="rId2"/>
          <a:stretch>
            <a:fillRect/>
          </a:stretch>
        </p:blipFill>
        <p:spPr>
          <a:xfrm>
            <a:off x="2672659" y="4035284"/>
            <a:ext cx="4274242" cy="2594115"/>
          </a:xfrm>
          <a:prstGeom prst="rect">
            <a:avLst/>
          </a:prstGeom>
        </p:spPr>
      </p:pic>
    </p:spTree>
    <p:extLst>
      <p:ext uri="{BB962C8B-B14F-4D97-AF65-F5344CB8AC3E}">
        <p14:creationId xmlns:p14="http://schemas.microsoft.com/office/powerpoint/2010/main" val="19015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117475"/>
            <a:ext cx="8794750" cy="1143000"/>
          </a:xfrm>
        </p:spPr>
        <p:txBody>
          <a:bodyPr/>
          <a:lstStyle/>
          <a:p>
            <a:r>
              <a:rPr lang="en-US" sz="2400" dirty="0"/>
              <a:t>Since launching in 2015, the GI Challenge has been delivering on its mission </a:t>
            </a:r>
          </a:p>
        </p:txBody>
      </p:sp>
      <p:sp>
        <p:nvSpPr>
          <p:cNvPr id="4" name="Slide Number Placeholder 3"/>
          <p:cNvSpPr>
            <a:spLocks noGrp="1"/>
          </p:cNvSpPr>
          <p:nvPr>
            <p:ph type="sldNum" sz="quarter" idx="11"/>
          </p:nvPr>
        </p:nvSpPr>
        <p:spPr/>
        <p:txBody>
          <a:bodyPr/>
          <a:lstStyle/>
          <a:p>
            <a:pPr>
              <a:defRPr/>
            </a:pPr>
            <a:fld id="{A50E5035-2788-254E-822A-2547352B8D21}" type="slidenum">
              <a:rPr lang="en-US" smtClean="0"/>
              <a:pPr>
                <a:defRPr/>
              </a:pPr>
              <a:t>4</a:t>
            </a:fld>
            <a:endParaRPr lang="en-US" dirty="0"/>
          </a:p>
        </p:txBody>
      </p:sp>
      <p:sp>
        <p:nvSpPr>
          <p:cNvPr id="6" name="Rectangle 5"/>
          <p:cNvSpPr/>
          <p:nvPr/>
        </p:nvSpPr>
        <p:spPr>
          <a:xfrm>
            <a:off x="114300" y="1923286"/>
            <a:ext cx="6489700" cy="605294"/>
          </a:xfrm>
          <a:prstGeom prst="rect">
            <a:avLst/>
          </a:prstGeom>
        </p:spPr>
        <p:txBody>
          <a:bodyPr wrap="square">
            <a:spAutoFit/>
          </a:bodyPr>
          <a:lstStyle/>
          <a:p>
            <a:r>
              <a:rPr lang="en-US" sz="2000" baseline="30000" dirty="0"/>
              <a:t>GI has now completed four successful years - 2015, 2016 , 2017, 2018</a:t>
            </a:r>
          </a:p>
          <a:p>
            <a:endParaRPr lang="en-US" sz="2000" dirty="0"/>
          </a:p>
        </p:txBody>
      </p:sp>
      <p:pic>
        <p:nvPicPr>
          <p:cNvPr id="9" name="Picture 8" descr="Screen Shot 2019-03-10 at 9.43.52 PM.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387600"/>
            <a:ext cx="9906000" cy="2649703"/>
          </a:xfrm>
          <a:prstGeom prst="rect">
            <a:avLst/>
          </a:prstGeom>
        </p:spPr>
      </p:pic>
      <p:sp>
        <p:nvSpPr>
          <p:cNvPr id="14" name="Rectangle 13"/>
          <p:cNvSpPr/>
          <p:nvPr/>
        </p:nvSpPr>
        <p:spPr>
          <a:xfrm>
            <a:off x="5511800" y="5301486"/>
            <a:ext cx="4165600" cy="605294"/>
          </a:xfrm>
          <a:prstGeom prst="rect">
            <a:avLst/>
          </a:prstGeom>
        </p:spPr>
        <p:txBody>
          <a:bodyPr wrap="square">
            <a:spAutoFit/>
          </a:bodyPr>
          <a:lstStyle/>
          <a:p>
            <a:r>
              <a:rPr lang="en-US" sz="2000" baseline="30000" dirty="0"/>
              <a:t>and GI has big plans for 2019 and beyond!</a:t>
            </a:r>
          </a:p>
          <a:p>
            <a:endParaRPr lang="en-US" sz="2000" dirty="0"/>
          </a:p>
        </p:txBody>
      </p:sp>
    </p:spTree>
    <p:extLst>
      <p:ext uri="{BB962C8B-B14F-4D97-AF65-F5344CB8AC3E}">
        <p14:creationId xmlns:p14="http://schemas.microsoft.com/office/powerpoint/2010/main" val="94750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117475"/>
            <a:ext cx="8794750" cy="1143000"/>
          </a:xfrm>
        </p:spPr>
        <p:txBody>
          <a:bodyPr/>
          <a:lstStyle/>
          <a:p>
            <a:r>
              <a:rPr lang="en-US" sz="2400" dirty="0"/>
              <a:t>Since launching in 2015, the GI Challenge has been delivering on its mission </a:t>
            </a:r>
          </a:p>
        </p:txBody>
      </p:sp>
      <p:sp>
        <p:nvSpPr>
          <p:cNvPr id="4" name="Slide Number Placeholder 3"/>
          <p:cNvSpPr>
            <a:spLocks noGrp="1"/>
          </p:cNvSpPr>
          <p:nvPr>
            <p:ph type="sldNum" sz="quarter" idx="11"/>
          </p:nvPr>
        </p:nvSpPr>
        <p:spPr/>
        <p:txBody>
          <a:bodyPr/>
          <a:lstStyle/>
          <a:p>
            <a:pPr>
              <a:defRPr/>
            </a:pPr>
            <a:fld id="{A50E5035-2788-254E-822A-2547352B8D21}" type="slidenum">
              <a:rPr lang="en-US" smtClean="0"/>
              <a:pPr>
                <a:defRPr/>
              </a:pPr>
              <a:t>5</a:t>
            </a:fld>
            <a:endParaRPr lang="en-US" dirty="0"/>
          </a:p>
        </p:txBody>
      </p:sp>
      <p:pic>
        <p:nvPicPr>
          <p:cNvPr id="7" name="Picture 6"/>
          <p:cNvPicPr>
            <a:picLocks noChangeAspect="1"/>
          </p:cNvPicPr>
          <p:nvPr/>
        </p:nvPicPr>
        <p:blipFill>
          <a:blip r:embed="rId2"/>
          <a:stretch>
            <a:fillRect/>
          </a:stretch>
        </p:blipFill>
        <p:spPr>
          <a:xfrm>
            <a:off x="2465136" y="2666999"/>
            <a:ext cx="7440864" cy="1549401"/>
          </a:xfrm>
          <a:prstGeom prst="rect">
            <a:avLst/>
          </a:prstGeom>
        </p:spPr>
      </p:pic>
      <p:pic>
        <p:nvPicPr>
          <p:cNvPr id="3" name="Picture 2"/>
          <p:cNvPicPr>
            <a:picLocks noChangeAspect="1"/>
          </p:cNvPicPr>
          <p:nvPr/>
        </p:nvPicPr>
        <p:blipFill>
          <a:blip r:embed="rId3"/>
          <a:stretch>
            <a:fillRect/>
          </a:stretch>
        </p:blipFill>
        <p:spPr>
          <a:xfrm>
            <a:off x="136022" y="1492067"/>
            <a:ext cx="6328277" cy="1301932"/>
          </a:xfrm>
          <a:prstGeom prst="rect">
            <a:avLst/>
          </a:prstGeom>
        </p:spPr>
      </p:pic>
      <p:pic>
        <p:nvPicPr>
          <p:cNvPr id="5" name="Picture 4"/>
          <p:cNvPicPr>
            <a:picLocks noChangeAspect="1"/>
          </p:cNvPicPr>
          <p:nvPr/>
        </p:nvPicPr>
        <p:blipFill>
          <a:blip r:embed="rId4"/>
          <a:stretch>
            <a:fillRect/>
          </a:stretch>
        </p:blipFill>
        <p:spPr>
          <a:xfrm>
            <a:off x="102060" y="4191000"/>
            <a:ext cx="6438440" cy="1181099"/>
          </a:xfrm>
          <a:prstGeom prst="rect">
            <a:avLst/>
          </a:prstGeom>
        </p:spPr>
      </p:pic>
      <p:pic>
        <p:nvPicPr>
          <p:cNvPr id="8" name="Picture 7"/>
          <p:cNvPicPr>
            <a:picLocks noChangeAspect="1"/>
          </p:cNvPicPr>
          <p:nvPr/>
        </p:nvPicPr>
        <p:blipFill>
          <a:blip r:embed="rId5"/>
          <a:stretch>
            <a:fillRect/>
          </a:stretch>
        </p:blipFill>
        <p:spPr>
          <a:xfrm>
            <a:off x="3454400" y="5327264"/>
            <a:ext cx="6426200" cy="1467236"/>
          </a:xfrm>
          <a:prstGeom prst="rect">
            <a:avLst/>
          </a:prstGeom>
        </p:spPr>
      </p:pic>
    </p:spTree>
    <p:extLst>
      <p:ext uri="{BB962C8B-B14F-4D97-AF65-F5344CB8AC3E}">
        <p14:creationId xmlns:p14="http://schemas.microsoft.com/office/powerpoint/2010/main" val="3487286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219075"/>
            <a:ext cx="8420100" cy="746125"/>
          </a:xfrm>
        </p:spPr>
        <p:txBody>
          <a:bodyPr/>
          <a:lstStyle/>
          <a:p>
            <a:r>
              <a:rPr lang="en-US" dirty="0"/>
              <a:t>2019 Sponsors and Partners</a:t>
            </a:r>
          </a:p>
        </p:txBody>
      </p:sp>
      <p:sp>
        <p:nvSpPr>
          <p:cNvPr id="4" name="Slide Number Placeholder 3"/>
          <p:cNvSpPr>
            <a:spLocks noGrp="1"/>
          </p:cNvSpPr>
          <p:nvPr>
            <p:ph type="sldNum" sz="quarter" idx="11"/>
          </p:nvPr>
        </p:nvSpPr>
        <p:spPr/>
        <p:txBody>
          <a:bodyPr/>
          <a:lstStyle/>
          <a:p>
            <a:pPr>
              <a:defRPr/>
            </a:pPr>
            <a:fld id="{A50E5035-2788-254E-822A-2547352B8D21}" type="slidenum">
              <a:rPr lang="en-US" smtClean="0"/>
              <a:pPr>
                <a:defRPr/>
              </a:pPr>
              <a:t>6</a:t>
            </a:fld>
            <a:endParaRPr lang="en-US" dirty="0"/>
          </a:p>
        </p:txBody>
      </p:sp>
      <p:pic>
        <p:nvPicPr>
          <p:cNvPr id="3" name="Picture 2"/>
          <p:cNvPicPr>
            <a:picLocks noChangeAspect="1"/>
          </p:cNvPicPr>
          <p:nvPr/>
        </p:nvPicPr>
        <p:blipFill>
          <a:blip r:embed="rId2"/>
          <a:stretch>
            <a:fillRect/>
          </a:stretch>
        </p:blipFill>
        <p:spPr>
          <a:xfrm>
            <a:off x="127000" y="990600"/>
            <a:ext cx="9738980" cy="3136900"/>
          </a:xfrm>
          <a:prstGeom prst="rect">
            <a:avLst/>
          </a:prstGeom>
        </p:spPr>
      </p:pic>
      <p:sp>
        <p:nvSpPr>
          <p:cNvPr id="5" name="Title 1"/>
          <p:cNvSpPr txBox="1">
            <a:spLocks/>
          </p:cNvSpPr>
          <p:nvPr/>
        </p:nvSpPr>
        <p:spPr bwMode="auto">
          <a:xfrm>
            <a:off x="641350" y="4687483"/>
            <a:ext cx="8420100" cy="56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r>
              <a:rPr lang="en-US" i="0" dirty="0"/>
              <a:t>The Board</a:t>
            </a:r>
          </a:p>
        </p:txBody>
      </p:sp>
      <p:sp>
        <p:nvSpPr>
          <p:cNvPr id="6" name="TextBox 5"/>
          <p:cNvSpPr txBox="1"/>
          <p:nvPr/>
        </p:nvSpPr>
        <p:spPr>
          <a:xfrm>
            <a:off x="711200" y="5433608"/>
            <a:ext cx="7391400" cy="2062103"/>
          </a:xfrm>
          <a:prstGeom prst="rect">
            <a:avLst/>
          </a:prstGeom>
          <a:noFill/>
        </p:spPr>
        <p:txBody>
          <a:bodyPr wrap="square" numCol="2" rtlCol="0">
            <a:spAutoFit/>
          </a:bodyPr>
          <a:lstStyle/>
          <a:p>
            <a:r>
              <a:rPr lang="en-US" dirty="0"/>
              <a:t>Chair: Ted O’Brien</a:t>
            </a:r>
          </a:p>
          <a:p>
            <a:r>
              <a:rPr lang="en-US" dirty="0"/>
              <a:t>Deputy Chair: Nicole Allen</a:t>
            </a:r>
          </a:p>
          <a:p>
            <a:r>
              <a:rPr lang="en-US" dirty="0"/>
              <a:t>Secretary: </a:t>
            </a:r>
            <a:r>
              <a:rPr lang="en-US" dirty="0" err="1"/>
              <a:t>Sharee</a:t>
            </a:r>
            <a:r>
              <a:rPr lang="en-US" dirty="0"/>
              <a:t> </a:t>
            </a:r>
            <a:r>
              <a:rPr lang="en-US" dirty="0" err="1"/>
              <a:t>McBlane</a:t>
            </a:r>
            <a:endParaRPr lang="en-US" dirty="0"/>
          </a:p>
          <a:p>
            <a:r>
              <a:rPr lang="en-US" dirty="0"/>
              <a:t>Treasurer: Ross Hepworth</a:t>
            </a:r>
          </a:p>
          <a:p>
            <a:endParaRPr lang="en-US" dirty="0"/>
          </a:p>
          <a:p>
            <a:endParaRPr lang="en-US" dirty="0"/>
          </a:p>
          <a:p>
            <a:endParaRPr lang="en-US" dirty="0"/>
          </a:p>
          <a:p>
            <a:endParaRPr lang="en-US" dirty="0"/>
          </a:p>
          <a:p>
            <a:r>
              <a:rPr lang="en-US" dirty="0"/>
              <a:t>Director: Shane Cunningham</a:t>
            </a:r>
          </a:p>
          <a:p>
            <a:r>
              <a:rPr lang="en-US" dirty="0"/>
              <a:t>Director: Dean </a:t>
            </a:r>
            <a:r>
              <a:rPr lang="en-US" dirty="0" err="1"/>
              <a:t>Alle</a:t>
            </a:r>
            <a:endParaRPr lang="en-US" dirty="0"/>
          </a:p>
          <a:p>
            <a:r>
              <a:rPr lang="en-US" dirty="0"/>
              <a:t>Director: Sophia O’Brien</a:t>
            </a:r>
          </a:p>
        </p:txBody>
      </p:sp>
    </p:spTree>
    <p:extLst>
      <p:ext uri="{BB962C8B-B14F-4D97-AF65-F5344CB8AC3E}">
        <p14:creationId xmlns:p14="http://schemas.microsoft.com/office/powerpoint/2010/main" val="657567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50E5035-2788-254E-822A-2547352B8D21}" type="slidenum">
              <a:rPr lang="en-US" smtClean="0"/>
              <a:pPr>
                <a:defRPr/>
              </a:pPr>
              <a:t>7</a:t>
            </a:fld>
            <a:endParaRPr lang="en-US" dirty="0"/>
          </a:p>
        </p:txBody>
      </p:sp>
      <p:sp>
        <p:nvSpPr>
          <p:cNvPr id="7" name="TextBox 2"/>
          <p:cNvSpPr txBox="1">
            <a:spLocks noChangeArrowheads="1"/>
          </p:cNvSpPr>
          <p:nvPr/>
        </p:nvSpPr>
        <p:spPr bwMode="auto">
          <a:xfrm>
            <a:off x="3256584" y="6557546"/>
            <a:ext cx="624497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i="1">
                <a:solidFill>
                  <a:schemeClr val="tx1"/>
                </a:solidFill>
                <a:latin typeface="Verdana" charset="0"/>
                <a:ea typeface="ＭＳ Ｐゴシック" charset="0"/>
                <a:cs typeface="ＭＳ Ｐゴシック" charset="0"/>
              </a:defRPr>
            </a:lvl1pPr>
            <a:lvl2pPr marL="742950" indent="-285750" eaLnBrk="0" hangingPunct="0">
              <a:defRPr sz="1600" i="1">
                <a:solidFill>
                  <a:schemeClr val="tx1"/>
                </a:solidFill>
                <a:latin typeface="Verdana" charset="0"/>
                <a:ea typeface="ＭＳ Ｐゴシック" charset="0"/>
              </a:defRPr>
            </a:lvl2pPr>
            <a:lvl3pPr marL="1143000" indent="-228600" eaLnBrk="0" hangingPunct="0">
              <a:defRPr sz="1600" i="1">
                <a:solidFill>
                  <a:schemeClr val="tx1"/>
                </a:solidFill>
                <a:latin typeface="Verdana" charset="0"/>
                <a:ea typeface="ＭＳ Ｐゴシック" charset="0"/>
              </a:defRPr>
            </a:lvl3pPr>
            <a:lvl4pPr marL="1600200" indent="-228600" eaLnBrk="0" hangingPunct="0">
              <a:defRPr sz="1600" i="1">
                <a:solidFill>
                  <a:schemeClr val="tx1"/>
                </a:solidFill>
                <a:latin typeface="Verdana" charset="0"/>
                <a:ea typeface="ＭＳ Ｐゴシック" charset="0"/>
              </a:defRPr>
            </a:lvl4pPr>
            <a:lvl5pPr marL="2057400" indent="-228600" eaLnBrk="0" hangingPunct="0">
              <a:defRPr sz="1600" i="1">
                <a:solidFill>
                  <a:schemeClr val="tx1"/>
                </a:solidFill>
                <a:latin typeface="Verdana" charset="0"/>
                <a:ea typeface="ＭＳ Ｐゴシック" charset="0"/>
              </a:defRPr>
            </a:lvl5pPr>
            <a:lvl6pPr marL="2514600" indent="-228600" eaLnBrk="0" fontAlgn="base" hangingPunct="0">
              <a:spcBef>
                <a:spcPct val="0"/>
              </a:spcBef>
              <a:spcAft>
                <a:spcPct val="0"/>
              </a:spcAft>
              <a:defRPr sz="1600" i="1">
                <a:solidFill>
                  <a:schemeClr val="tx1"/>
                </a:solidFill>
                <a:latin typeface="Verdana" charset="0"/>
                <a:ea typeface="ＭＳ Ｐゴシック" charset="0"/>
              </a:defRPr>
            </a:lvl6pPr>
            <a:lvl7pPr marL="2971800" indent="-228600" eaLnBrk="0" fontAlgn="base" hangingPunct="0">
              <a:spcBef>
                <a:spcPct val="0"/>
              </a:spcBef>
              <a:spcAft>
                <a:spcPct val="0"/>
              </a:spcAft>
              <a:defRPr sz="1600" i="1">
                <a:solidFill>
                  <a:schemeClr val="tx1"/>
                </a:solidFill>
                <a:latin typeface="Verdana" charset="0"/>
                <a:ea typeface="ＭＳ Ｐゴシック" charset="0"/>
              </a:defRPr>
            </a:lvl7pPr>
            <a:lvl8pPr marL="3429000" indent="-228600" eaLnBrk="0" fontAlgn="base" hangingPunct="0">
              <a:spcBef>
                <a:spcPct val="0"/>
              </a:spcBef>
              <a:spcAft>
                <a:spcPct val="0"/>
              </a:spcAft>
              <a:defRPr sz="1600" i="1">
                <a:solidFill>
                  <a:schemeClr val="tx1"/>
                </a:solidFill>
                <a:latin typeface="Verdana" charset="0"/>
                <a:ea typeface="ＭＳ Ｐゴシック" charset="0"/>
              </a:defRPr>
            </a:lvl8pPr>
            <a:lvl9pPr marL="3886200" indent="-228600" eaLnBrk="0" fontAlgn="base" hangingPunct="0">
              <a:spcBef>
                <a:spcPct val="0"/>
              </a:spcBef>
              <a:spcAft>
                <a:spcPct val="0"/>
              </a:spcAft>
              <a:defRPr sz="1600" i="1">
                <a:solidFill>
                  <a:schemeClr val="tx1"/>
                </a:solidFill>
                <a:latin typeface="Verdana" charset="0"/>
                <a:ea typeface="ＭＳ Ｐゴシック" charset="0"/>
              </a:defRPr>
            </a:lvl9pPr>
          </a:lstStyle>
          <a:p>
            <a:pPr algn="r" eaLnBrk="1" hangingPunct="1"/>
            <a:r>
              <a:rPr lang="en-US" sz="900" dirty="0">
                <a:latin typeface="+mn-lt"/>
              </a:rPr>
              <a:t>Generation Innovation</a:t>
            </a:r>
          </a:p>
        </p:txBody>
      </p:sp>
      <p:sp>
        <p:nvSpPr>
          <p:cNvPr id="8" name="TextBox 2"/>
          <p:cNvSpPr txBox="1">
            <a:spLocks noChangeArrowheads="1"/>
          </p:cNvSpPr>
          <p:nvPr/>
        </p:nvSpPr>
        <p:spPr bwMode="auto">
          <a:xfrm>
            <a:off x="1775540" y="38100"/>
            <a:ext cx="624497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i="1">
                <a:solidFill>
                  <a:schemeClr val="tx1"/>
                </a:solidFill>
                <a:latin typeface="Verdana" charset="0"/>
                <a:ea typeface="ＭＳ Ｐゴシック" charset="0"/>
                <a:cs typeface="ＭＳ Ｐゴシック" charset="0"/>
              </a:defRPr>
            </a:lvl1pPr>
            <a:lvl2pPr marL="742950" indent="-285750" eaLnBrk="0" hangingPunct="0">
              <a:defRPr sz="1600" i="1">
                <a:solidFill>
                  <a:schemeClr val="tx1"/>
                </a:solidFill>
                <a:latin typeface="Verdana" charset="0"/>
                <a:ea typeface="ＭＳ Ｐゴシック" charset="0"/>
              </a:defRPr>
            </a:lvl2pPr>
            <a:lvl3pPr marL="1143000" indent="-228600" eaLnBrk="0" hangingPunct="0">
              <a:defRPr sz="1600" i="1">
                <a:solidFill>
                  <a:schemeClr val="tx1"/>
                </a:solidFill>
                <a:latin typeface="Verdana" charset="0"/>
                <a:ea typeface="ＭＳ Ｐゴシック" charset="0"/>
              </a:defRPr>
            </a:lvl3pPr>
            <a:lvl4pPr marL="1600200" indent="-228600" eaLnBrk="0" hangingPunct="0">
              <a:defRPr sz="1600" i="1">
                <a:solidFill>
                  <a:schemeClr val="tx1"/>
                </a:solidFill>
                <a:latin typeface="Verdana" charset="0"/>
                <a:ea typeface="ＭＳ Ｐゴシック" charset="0"/>
              </a:defRPr>
            </a:lvl4pPr>
            <a:lvl5pPr marL="2057400" indent="-228600" eaLnBrk="0" hangingPunct="0">
              <a:defRPr sz="1600" i="1">
                <a:solidFill>
                  <a:schemeClr val="tx1"/>
                </a:solidFill>
                <a:latin typeface="Verdana" charset="0"/>
                <a:ea typeface="ＭＳ Ｐゴシック" charset="0"/>
              </a:defRPr>
            </a:lvl5pPr>
            <a:lvl6pPr marL="2514600" indent="-228600" eaLnBrk="0" fontAlgn="base" hangingPunct="0">
              <a:spcBef>
                <a:spcPct val="0"/>
              </a:spcBef>
              <a:spcAft>
                <a:spcPct val="0"/>
              </a:spcAft>
              <a:defRPr sz="1600" i="1">
                <a:solidFill>
                  <a:schemeClr val="tx1"/>
                </a:solidFill>
                <a:latin typeface="Verdana" charset="0"/>
                <a:ea typeface="ＭＳ Ｐゴシック" charset="0"/>
              </a:defRPr>
            </a:lvl6pPr>
            <a:lvl7pPr marL="2971800" indent="-228600" eaLnBrk="0" fontAlgn="base" hangingPunct="0">
              <a:spcBef>
                <a:spcPct val="0"/>
              </a:spcBef>
              <a:spcAft>
                <a:spcPct val="0"/>
              </a:spcAft>
              <a:defRPr sz="1600" i="1">
                <a:solidFill>
                  <a:schemeClr val="tx1"/>
                </a:solidFill>
                <a:latin typeface="Verdana" charset="0"/>
                <a:ea typeface="ＭＳ Ｐゴシック" charset="0"/>
              </a:defRPr>
            </a:lvl7pPr>
            <a:lvl8pPr marL="3429000" indent="-228600" eaLnBrk="0" fontAlgn="base" hangingPunct="0">
              <a:spcBef>
                <a:spcPct val="0"/>
              </a:spcBef>
              <a:spcAft>
                <a:spcPct val="0"/>
              </a:spcAft>
              <a:defRPr sz="1600" i="1">
                <a:solidFill>
                  <a:schemeClr val="tx1"/>
                </a:solidFill>
                <a:latin typeface="Verdana" charset="0"/>
                <a:ea typeface="ＭＳ Ｐゴシック" charset="0"/>
              </a:defRPr>
            </a:lvl8pPr>
            <a:lvl9pPr marL="3886200" indent="-228600" eaLnBrk="0" fontAlgn="base" hangingPunct="0">
              <a:spcBef>
                <a:spcPct val="0"/>
              </a:spcBef>
              <a:spcAft>
                <a:spcPct val="0"/>
              </a:spcAft>
              <a:defRPr sz="1600" i="1">
                <a:solidFill>
                  <a:schemeClr val="tx1"/>
                </a:solidFill>
                <a:latin typeface="Verdana" charset="0"/>
                <a:ea typeface="ＭＳ Ｐゴシック" charset="0"/>
              </a:defRPr>
            </a:lvl9pPr>
          </a:lstStyle>
          <a:p>
            <a:pPr algn="ctr" eaLnBrk="1" hangingPunct="1"/>
            <a:r>
              <a:rPr lang="en-US" b="1" i="0" dirty="0"/>
              <a:t>Proposed Timeline 2019</a:t>
            </a:r>
          </a:p>
        </p:txBody>
      </p:sp>
      <p:graphicFrame>
        <p:nvGraphicFramePr>
          <p:cNvPr id="6" name="Diagram 5"/>
          <p:cNvGraphicFramePr/>
          <p:nvPr/>
        </p:nvGraphicFramePr>
        <p:xfrm>
          <a:off x="2206862" y="809616"/>
          <a:ext cx="5542671" cy="5648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576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671" y="448774"/>
            <a:ext cx="8420100" cy="686936"/>
          </a:xfrm>
        </p:spPr>
        <p:txBody>
          <a:bodyPr/>
          <a:lstStyle/>
          <a:p>
            <a:r>
              <a:rPr lang="en-US" dirty="0"/>
              <a:t>Proposed dates for 2019</a:t>
            </a:r>
          </a:p>
        </p:txBody>
      </p:sp>
      <p:sp>
        <p:nvSpPr>
          <p:cNvPr id="3" name="Content Placeholder 2"/>
          <p:cNvSpPr>
            <a:spLocks noGrp="1"/>
          </p:cNvSpPr>
          <p:nvPr>
            <p:ph idx="1"/>
          </p:nvPr>
        </p:nvSpPr>
        <p:spPr>
          <a:xfrm>
            <a:off x="590258" y="1359840"/>
            <a:ext cx="9396148" cy="5193360"/>
          </a:xfrm>
        </p:spPr>
        <p:txBody>
          <a:bodyPr/>
          <a:lstStyle/>
          <a:p>
            <a:pPr marL="0" indent="0">
              <a:lnSpc>
                <a:spcPct val="70000"/>
              </a:lnSpc>
              <a:spcBef>
                <a:spcPts val="1800"/>
              </a:spcBef>
              <a:buNone/>
            </a:pPr>
            <a:r>
              <a:rPr lang="en-US" sz="1600" b="1" dirty="0"/>
              <a:t>Launch: 	</a:t>
            </a:r>
            <a:r>
              <a:rPr lang="en-US" sz="1600" dirty="0"/>
              <a:t>		8</a:t>
            </a:r>
            <a:r>
              <a:rPr lang="en-US" sz="1600" baseline="30000" dirty="0"/>
              <a:t>th</a:t>
            </a:r>
            <a:r>
              <a:rPr lang="en-US" sz="1600" dirty="0"/>
              <a:t> August</a:t>
            </a:r>
          </a:p>
          <a:p>
            <a:pPr marL="0" indent="0">
              <a:lnSpc>
                <a:spcPct val="70000"/>
              </a:lnSpc>
              <a:spcBef>
                <a:spcPts val="1800"/>
              </a:spcBef>
              <a:buNone/>
            </a:pPr>
            <a:r>
              <a:rPr lang="en-US" sz="1600" b="1" dirty="0"/>
              <a:t>Entrepreneur Orientation</a:t>
            </a:r>
            <a:r>
              <a:rPr lang="en-US" sz="1600" dirty="0"/>
              <a:t>: 	8</a:t>
            </a:r>
            <a:r>
              <a:rPr lang="en-US" sz="1600" baseline="30000" dirty="0"/>
              <a:t>th</a:t>
            </a:r>
            <a:r>
              <a:rPr lang="en-US" sz="1600" dirty="0"/>
              <a:t> August</a:t>
            </a:r>
          </a:p>
          <a:p>
            <a:pPr marL="0" indent="0">
              <a:lnSpc>
                <a:spcPct val="70000"/>
              </a:lnSpc>
              <a:spcBef>
                <a:spcPts val="1800"/>
              </a:spcBef>
              <a:buNone/>
            </a:pPr>
            <a:r>
              <a:rPr lang="en-US" sz="1600" b="1" dirty="0"/>
              <a:t>Mentor Training: </a:t>
            </a:r>
            <a:r>
              <a:rPr lang="en-US" sz="1600" dirty="0"/>
              <a:t>		8</a:t>
            </a:r>
            <a:r>
              <a:rPr lang="en-US" sz="1600" baseline="30000" dirty="0"/>
              <a:t>th</a:t>
            </a:r>
            <a:r>
              <a:rPr lang="en-US" sz="1600" dirty="0"/>
              <a:t> August</a:t>
            </a:r>
          </a:p>
          <a:p>
            <a:pPr marL="0" indent="0">
              <a:lnSpc>
                <a:spcPct val="70000"/>
              </a:lnSpc>
              <a:spcBef>
                <a:spcPts val="1800"/>
              </a:spcBef>
              <a:buNone/>
            </a:pPr>
            <a:r>
              <a:rPr lang="en-US" sz="1600" b="1" dirty="0"/>
              <a:t>Day 1: 	</a:t>
            </a:r>
            <a:r>
              <a:rPr lang="en-US" sz="1600" dirty="0"/>
              <a:t>		Saturday 10 August</a:t>
            </a:r>
          </a:p>
          <a:p>
            <a:pPr marL="0" indent="0">
              <a:lnSpc>
                <a:spcPct val="70000"/>
              </a:lnSpc>
              <a:spcBef>
                <a:spcPts val="1800"/>
              </a:spcBef>
              <a:buNone/>
            </a:pPr>
            <a:r>
              <a:rPr lang="en-US" sz="1600" b="1" dirty="0"/>
              <a:t>Day 2:	</a:t>
            </a:r>
            <a:r>
              <a:rPr lang="en-US" sz="1600" dirty="0"/>
              <a:t>		Saturday 24 August</a:t>
            </a:r>
          </a:p>
          <a:p>
            <a:pPr marL="0" indent="0">
              <a:lnSpc>
                <a:spcPct val="70000"/>
              </a:lnSpc>
              <a:spcBef>
                <a:spcPts val="1800"/>
              </a:spcBef>
              <a:buNone/>
            </a:pPr>
            <a:r>
              <a:rPr lang="en-US" sz="1600" b="1" dirty="0"/>
              <a:t>Day 3:</a:t>
            </a:r>
            <a:r>
              <a:rPr lang="en-US" sz="1600" dirty="0"/>
              <a:t>			Saturday 7 September</a:t>
            </a:r>
          </a:p>
          <a:p>
            <a:pPr marL="0" indent="0">
              <a:lnSpc>
                <a:spcPct val="70000"/>
              </a:lnSpc>
              <a:spcBef>
                <a:spcPts val="1800"/>
              </a:spcBef>
              <a:buNone/>
            </a:pPr>
            <a:r>
              <a:rPr lang="en-US" sz="1600" b="1" dirty="0"/>
              <a:t>Panel 1:</a:t>
            </a:r>
            <a:r>
              <a:rPr lang="en-US" sz="1600" dirty="0"/>
              <a:t>			Saturday 14 September</a:t>
            </a:r>
          </a:p>
          <a:p>
            <a:pPr marL="0" indent="0">
              <a:lnSpc>
                <a:spcPct val="70000"/>
              </a:lnSpc>
              <a:spcBef>
                <a:spcPts val="1800"/>
              </a:spcBef>
              <a:buNone/>
            </a:pPr>
            <a:r>
              <a:rPr lang="en-US" sz="1600" b="1" dirty="0"/>
              <a:t>Pitch prep:</a:t>
            </a:r>
            <a:r>
              <a:rPr lang="en-US" sz="1600" dirty="0"/>
              <a:t>		Wed 18 September</a:t>
            </a:r>
          </a:p>
          <a:p>
            <a:pPr marL="0" indent="0">
              <a:lnSpc>
                <a:spcPct val="70000"/>
              </a:lnSpc>
              <a:spcBef>
                <a:spcPts val="1800"/>
              </a:spcBef>
              <a:buNone/>
            </a:pPr>
            <a:r>
              <a:rPr lang="en-US" sz="1600" b="1" dirty="0"/>
              <a:t>Panel 2:</a:t>
            </a:r>
            <a:r>
              <a:rPr lang="en-US" sz="1600" dirty="0"/>
              <a:t>			Wed 25 September</a:t>
            </a:r>
          </a:p>
          <a:p>
            <a:pPr marL="0" indent="0">
              <a:lnSpc>
                <a:spcPct val="70000"/>
              </a:lnSpc>
              <a:spcBef>
                <a:spcPts val="1800"/>
              </a:spcBef>
              <a:buNone/>
            </a:pPr>
            <a:r>
              <a:rPr lang="en-US" sz="1600" b="1" dirty="0"/>
              <a:t>Crowdfunding prep:</a:t>
            </a:r>
            <a:r>
              <a:rPr lang="en-US" sz="1600" dirty="0"/>
              <a:t>	Wed 2 October (</a:t>
            </a:r>
            <a:r>
              <a:rPr lang="en-US" sz="1600" dirty="0" err="1"/>
              <a:t>nb</a:t>
            </a:r>
            <a:r>
              <a:rPr lang="en-US" sz="1600" dirty="0"/>
              <a:t> School Holidays)</a:t>
            </a:r>
          </a:p>
          <a:p>
            <a:pPr marL="0" indent="0">
              <a:lnSpc>
                <a:spcPct val="70000"/>
              </a:lnSpc>
              <a:spcBef>
                <a:spcPts val="1800"/>
              </a:spcBef>
              <a:buNone/>
            </a:pPr>
            <a:r>
              <a:rPr lang="en-US" sz="1600" b="1" dirty="0"/>
              <a:t>Crowdfunding:</a:t>
            </a:r>
            <a:r>
              <a:rPr lang="en-US" sz="1600" dirty="0"/>
              <a:t>		15 October – 25 October</a:t>
            </a:r>
          </a:p>
          <a:p>
            <a:pPr marL="0" indent="0">
              <a:lnSpc>
                <a:spcPct val="70000"/>
              </a:lnSpc>
              <a:spcBef>
                <a:spcPts val="1800"/>
              </a:spcBef>
              <a:buNone/>
            </a:pPr>
            <a:r>
              <a:rPr lang="en-US" sz="1600" b="1" dirty="0"/>
              <a:t>People’s Choice Voting:</a:t>
            </a:r>
            <a:r>
              <a:rPr lang="en-US" sz="1600" dirty="0"/>
              <a:t>	30</a:t>
            </a:r>
            <a:r>
              <a:rPr lang="en-US" sz="1600" baseline="30000" dirty="0"/>
              <a:t>th</a:t>
            </a:r>
            <a:r>
              <a:rPr lang="en-US" sz="1600" dirty="0"/>
              <a:t> October – Friday 8</a:t>
            </a:r>
            <a:r>
              <a:rPr lang="en-US" sz="1600" baseline="30000" dirty="0"/>
              <a:t>th</a:t>
            </a:r>
            <a:r>
              <a:rPr lang="en-US" sz="1600" dirty="0"/>
              <a:t> November</a:t>
            </a:r>
          </a:p>
          <a:p>
            <a:pPr marL="0" indent="0">
              <a:lnSpc>
                <a:spcPct val="70000"/>
              </a:lnSpc>
              <a:spcBef>
                <a:spcPts val="1800"/>
              </a:spcBef>
              <a:buNone/>
            </a:pPr>
            <a:r>
              <a:rPr lang="en-US" sz="1600" b="1" dirty="0"/>
              <a:t>Celebration:</a:t>
            </a:r>
            <a:r>
              <a:rPr lang="en-US" sz="1600" dirty="0"/>
              <a:t>		Saturday 9 November</a:t>
            </a:r>
          </a:p>
        </p:txBody>
      </p:sp>
      <p:sp>
        <p:nvSpPr>
          <p:cNvPr id="4" name="Slide Number Placeholder 3"/>
          <p:cNvSpPr>
            <a:spLocks noGrp="1"/>
          </p:cNvSpPr>
          <p:nvPr>
            <p:ph type="sldNum" sz="quarter" idx="11"/>
          </p:nvPr>
        </p:nvSpPr>
        <p:spPr/>
        <p:txBody>
          <a:bodyPr/>
          <a:lstStyle/>
          <a:p>
            <a:pPr>
              <a:defRPr/>
            </a:pPr>
            <a:fld id="{A50E5035-2788-254E-822A-2547352B8D21}" type="slidenum">
              <a:rPr lang="en-US" smtClean="0"/>
              <a:pPr>
                <a:defRPr/>
              </a:pPr>
              <a:t>8</a:t>
            </a:fld>
            <a:endParaRPr lang="en-US" dirty="0"/>
          </a:p>
        </p:txBody>
      </p:sp>
    </p:spTree>
    <p:extLst>
      <p:ext uri="{BB962C8B-B14F-4D97-AF65-F5344CB8AC3E}">
        <p14:creationId xmlns:p14="http://schemas.microsoft.com/office/powerpoint/2010/main" val="3534686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652670"/>
            <a:ext cx="8420100" cy="5671930"/>
          </a:xfrm>
        </p:spPr>
        <p:txBody>
          <a:bodyPr/>
          <a:lstStyle/>
          <a:p>
            <a:r>
              <a:rPr lang="en-AU" sz="2800" dirty="0"/>
              <a:t>Entrepreneur Information</a:t>
            </a:r>
            <a:br>
              <a:rPr lang="en-AU" sz="1600" dirty="0"/>
            </a:br>
            <a:r>
              <a:rPr lang="en-AU" sz="1400" b="0" dirty="0"/>
              <a:t>For the GI Challenge to succeed, we need entrepreneurs to be committed to their business idea and the GI Challenge program. The GI Challenge only costs you your time. If you are struggling, then welcome to the world of business. It is important to remember, we are here to help and support you on this journey, so if you are struggling, please contact your mentor or Generation Innovation and let us see how we can help you.</a:t>
            </a:r>
            <a:br>
              <a:rPr lang="en-AU" sz="1600" b="0" dirty="0"/>
            </a:br>
            <a:br>
              <a:rPr lang="en-AU" sz="1600" b="0" dirty="0"/>
            </a:br>
            <a:r>
              <a:rPr lang="en-AU" sz="1600" dirty="0"/>
              <a:t>Entrepreneur Commitment</a:t>
            </a:r>
            <a:br>
              <a:rPr lang="en-AU" sz="1600" dirty="0"/>
            </a:br>
            <a:r>
              <a:rPr lang="en-AU" sz="1400" b="0" dirty="0"/>
              <a:t>We ask by joining the GI Challenge that participants;</a:t>
            </a:r>
            <a:br>
              <a:rPr lang="en-AU" sz="1400" b="0" dirty="0"/>
            </a:br>
            <a:r>
              <a:rPr lang="en-AU" sz="1400" b="0" dirty="0"/>
              <a:t>1. Register AND Attend each of the Key events and Workshops as outlined above</a:t>
            </a:r>
            <a:br>
              <a:rPr lang="en-AU" sz="1400" b="0" dirty="0"/>
            </a:br>
            <a:r>
              <a:rPr lang="en-AU" sz="1400" b="0" dirty="0"/>
              <a:t>2. Stay in contact with your Mentor/s and Team members</a:t>
            </a:r>
            <a:br>
              <a:rPr lang="en-AU" sz="1400" b="0" dirty="0"/>
            </a:br>
            <a:r>
              <a:rPr lang="en-AU" sz="1400" b="0" dirty="0"/>
              <a:t>3. Ask for help and support when you need it.</a:t>
            </a:r>
            <a:br>
              <a:rPr lang="en-AU" sz="1400" b="0" dirty="0"/>
            </a:br>
            <a:r>
              <a:rPr lang="en-AU" sz="1400" b="0" dirty="0"/>
              <a:t>4. Work hard and commit to working through each step of the process.</a:t>
            </a:r>
            <a:br>
              <a:rPr lang="en-AU" sz="1600" b="0" dirty="0"/>
            </a:br>
            <a:br>
              <a:rPr lang="en-AU" sz="1600" b="0" dirty="0"/>
            </a:br>
            <a:r>
              <a:rPr lang="en-AU" sz="1600" dirty="0"/>
              <a:t>Entrepreneur Dress Code</a:t>
            </a:r>
            <a:br>
              <a:rPr lang="en-AU" sz="1600" dirty="0"/>
            </a:br>
            <a:r>
              <a:rPr lang="en-AU" sz="1400" b="0" dirty="0"/>
              <a:t>Dress code is Smart Casual. Generation Innovation will supply a GI Entrepreneur t-shirt at Orientation. This is to keep and wear to each GI Challenge day and event.</a:t>
            </a:r>
            <a:br>
              <a:rPr lang="en-AU" sz="1600" b="0" dirty="0"/>
            </a:br>
            <a:r>
              <a:rPr lang="en-AU" sz="1600" b="0" dirty="0"/>
              <a:t> </a:t>
            </a:r>
            <a:br>
              <a:rPr lang="en-AU" sz="1600" b="0" dirty="0"/>
            </a:br>
            <a:r>
              <a:rPr lang="en-AU" sz="1600" dirty="0"/>
              <a:t>Head Shot</a:t>
            </a:r>
            <a:br>
              <a:rPr lang="en-AU" sz="1600" dirty="0"/>
            </a:br>
            <a:r>
              <a:rPr lang="en-AU" sz="1400" b="0" dirty="0"/>
              <a:t>Photography will be taken on Day 1 of the GI Challenge.</a:t>
            </a:r>
            <a:br>
              <a:rPr lang="en-AU" sz="1600" b="0" dirty="0"/>
            </a:br>
            <a:br>
              <a:rPr lang="en-AU" sz="1600" b="0" dirty="0"/>
            </a:br>
            <a:r>
              <a:rPr lang="en-AU" sz="1600" dirty="0"/>
              <a:t>What to bring</a:t>
            </a:r>
            <a:br>
              <a:rPr lang="en-AU" sz="1600" dirty="0"/>
            </a:br>
            <a:r>
              <a:rPr lang="en-AU" sz="1400" b="0" dirty="0"/>
              <a:t>Generation Innovation will supply pens, paper, sticky notes and catering for each workshop.</a:t>
            </a:r>
            <a:br>
              <a:rPr lang="en-AU" sz="1400" b="0" dirty="0"/>
            </a:br>
            <a:r>
              <a:rPr lang="en-AU" sz="1400" b="0" dirty="0"/>
              <a:t>Please </a:t>
            </a:r>
            <a:r>
              <a:rPr lang="en-AU" sz="1400" b="0" dirty="0" err="1"/>
              <a:t>byo</a:t>
            </a:r>
            <a:r>
              <a:rPr lang="en-AU" sz="1400" b="0" dirty="0"/>
              <a:t> Water Bottle, Laptop (not mandatory), Phone, any notes and plans from previous workshops and an awesome can-do attitude.</a:t>
            </a:r>
            <a:endParaRPr lang="en-US" sz="1600" dirty="0"/>
          </a:p>
        </p:txBody>
      </p:sp>
      <p:sp>
        <p:nvSpPr>
          <p:cNvPr id="4" name="Slide Number Placeholder 3"/>
          <p:cNvSpPr>
            <a:spLocks noGrp="1"/>
          </p:cNvSpPr>
          <p:nvPr>
            <p:ph type="sldNum" sz="quarter" idx="11"/>
          </p:nvPr>
        </p:nvSpPr>
        <p:spPr/>
        <p:txBody>
          <a:bodyPr/>
          <a:lstStyle/>
          <a:p>
            <a:pPr>
              <a:defRPr/>
            </a:pPr>
            <a:fld id="{A50E5035-2788-254E-822A-2547352B8D21}" type="slidenum">
              <a:rPr lang="en-US" smtClean="0"/>
              <a:pPr>
                <a:defRPr/>
              </a:pPr>
              <a:t>9</a:t>
            </a:fld>
            <a:endParaRPr lang="en-US" dirty="0"/>
          </a:p>
        </p:txBody>
      </p:sp>
    </p:spTree>
    <p:extLst>
      <p:ext uri="{BB962C8B-B14F-4D97-AF65-F5344CB8AC3E}">
        <p14:creationId xmlns:p14="http://schemas.microsoft.com/office/powerpoint/2010/main" val="1109061758"/>
      </p:ext>
    </p:extLst>
  </p:cSld>
  <p:clrMapOvr>
    <a:masterClrMapping/>
  </p:clrMapOvr>
</p:sld>
</file>

<file path=ppt/theme/theme1.xml><?xml version="1.0" encoding="utf-8"?>
<a:theme xmlns:a="http://schemas.openxmlformats.org/drawingml/2006/main" name="Blank">
  <a:themeElements>
    <a:clrScheme name="Blank 2">
      <a:dk1>
        <a:srgbClr val="000000"/>
      </a:dk1>
      <a:lt1>
        <a:srgbClr val="FFFFFF"/>
      </a:lt1>
      <a:dk2>
        <a:srgbClr val="000000"/>
      </a:dk2>
      <a:lt2>
        <a:srgbClr val="969696"/>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6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6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969696"/>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969696"/>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28</TotalTime>
  <Words>540</Words>
  <Application>Microsoft Office PowerPoint</Application>
  <PresentationFormat>A4 Paper (210x297 mm)</PresentationFormat>
  <Paragraphs>89</Paragraphs>
  <Slides>11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Verdana</vt:lpstr>
      <vt:lpstr>Blank</vt:lpstr>
      <vt:lpstr>PowerPoint Presentation</vt:lpstr>
      <vt:lpstr>PowerPoint Presentation</vt:lpstr>
      <vt:lpstr>GI unleashes the innovation of young people and creates local heroes by supporting budding entrepreneurs! </vt:lpstr>
      <vt:lpstr>Since launching in 2015, the GI Challenge has been delivering on its mission </vt:lpstr>
      <vt:lpstr>Since launching in 2015, the GI Challenge has been delivering on its mission </vt:lpstr>
      <vt:lpstr>2019 Sponsors and Partners</vt:lpstr>
      <vt:lpstr>PowerPoint Presentation</vt:lpstr>
      <vt:lpstr>Proposed dates for 2019</vt:lpstr>
      <vt:lpstr>Entrepreneur Information For the GI Challenge to succeed, we need entrepreneurs to be committed to their business idea and the GI Challenge program. The GI Challenge only costs you your time. If you are struggling, then welcome to the world of business. It is important to remember, we are here to help and support you on this journey, so if you are struggling, please contact your mentor or Generation Innovation and let us see how we can help you.  Entrepreneur Commitment We ask by joining the GI Challenge that participants; 1. Register AND Attend each of the Key events and Workshops as outlined above 2. Stay in contact with your Mentor/s and Team members 3. Ask for help and support when you need it. 4. Work hard and commit to working through each step of the process.  Entrepreneur Dress Code Dress code is Smart Casual. Generation Innovation will supply a GI Entrepreneur t-shirt at Orientation. This is to keep and wear to each GI Challenge day and event.   Head Shot Photography will be taken on Day 1 of the GI Challenge.  What to bring Generation Innovation will supply pens, paper, sticky notes and catering for each workshop. Please byo Water Bottle, Laptop (not mandatory), Phone, any notes and plans from previous workshops and an awesome can-do attitude.</vt:lpstr>
      <vt:lpstr>Our Commitment to our Entrepreneurs Generation Innovation is committed to giving young participants every opportunity to launch a successful business by; 1. Connecting them with a suitable and dedicated Mentor/s that will work with them throughout the journey 2. Provide a structured program with practical business tools and support to help them develop their business idea 3. Help to develop and record their Video pitch. 4. We will also provide them with a GI Challenge T-Shirt and catering at each of the full-day workshops  It is important to note that participants may filter out at various stages of the program but this is always in a process of dialogue and support to make that decision, they will never be abandoned and left to go it alone.  Information for Parents and Guardians Parents and Guardians, are not required to attend the events and Workshops with their young person, however, we encourage them to come and meet us at the Orientation Event.  We ask that Parents and Guardians ensure participants arrive on time and are collected promptly at the conclusion of each events or workshop.  Each young Entrepreneur that is under the age of 18 years will be required to have Parent/Guardian Permission form completed at the Orientation Evening. </vt:lpstr>
      <vt:lpstr>Registrations close 7th August.  For more information please do not hesitate to get in touch;  Contact Details  Project Manager: Elisha Dibben Tel: 0403 525 514 Email: info@generationinnovation.com.au    </vt:lpstr>
    </vt:vector>
  </TitlesOfParts>
  <Company>Accenture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Wayne G Raynor</dc:creator>
  <cp:lastModifiedBy>Kim Baldwin</cp:lastModifiedBy>
  <cp:revision>3862</cp:revision>
  <cp:lastPrinted>2018-11-07T23:01:33Z</cp:lastPrinted>
  <dcterms:created xsi:type="dcterms:W3CDTF">2004-09-25T05:01:15Z</dcterms:created>
  <dcterms:modified xsi:type="dcterms:W3CDTF">2019-07-23T01:51:44Z</dcterms:modified>
</cp:coreProperties>
</file>